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9" r:id="rId2"/>
    <p:sldId id="258" r:id="rId3"/>
    <p:sldId id="259" r:id="rId4"/>
    <p:sldId id="262" r:id="rId5"/>
    <p:sldId id="297" r:id="rId6"/>
    <p:sldId id="264" r:id="rId7"/>
    <p:sldId id="298" r:id="rId8"/>
    <p:sldId id="266" r:id="rId9"/>
    <p:sldId id="267" r:id="rId10"/>
    <p:sldId id="269" r:id="rId11"/>
    <p:sldId id="270" r:id="rId12"/>
    <p:sldId id="282" r:id="rId13"/>
    <p:sldId id="291" r:id="rId14"/>
    <p:sldId id="272" r:id="rId15"/>
    <p:sldId id="293" r:id="rId16"/>
    <p:sldId id="294" r:id="rId17"/>
    <p:sldId id="276" r:id="rId18"/>
    <p:sldId id="284" r:id="rId19"/>
    <p:sldId id="296" r:id="rId20"/>
    <p:sldId id="274" r:id="rId21"/>
    <p:sldId id="287" r:id="rId22"/>
    <p:sldId id="300" r:id="rId23"/>
    <p:sldId id="278" r:id="rId24"/>
    <p:sldId id="292" r:id="rId25"/>
    <p:sldId id="289" r:id="rId26"/>
    <p:sldId id="279" r:id="rId27"/>
    <p:sldId id="280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izmadia Xénia" initials="CX" lastIdx="32" clrIdx="0">
    <p:extLst>
      <p:ext uri="{19B8F6BF-5375-455C-9EA6-DF929625EA0E}">
        <p15:presenceInfo xmlns:p15="http://schemas.microsoft.com/office/powerpoint/2012/main" userId="904d092e5bb68d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2F"/>
    <a:srgbClr val="000000"/>
    <a:srgbClr val="A45F14"/>
    <a:srgbClr val="BF6F17"/>
    <a:srgbClr val="D17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035" autoAdjust="0"/>
  </p:normalViewPr>
  <p:slideViewPr>
    <p:cSldViewPr snapToGrid="0">
      <p:cViewPr>
        <p:scale>
          <a:sx n="75" d="100"/>
          <a:sy n="75" d="100"/>
        </p:scale>
        <p:origin x="16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5:47:39.095" idx="31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2.005" idx="12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5.593" idx="1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3:08.677" idx="14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5.290" idx="16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0.585" idx="26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5.176" idx="27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0:57.990" idx="28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5:52.559" idx="1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3.654" idx="2">
    <p:pos x="663" y="-1411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30.327" idx="29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49.894" idx="23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3.339" idx="18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17.889" idx="19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07.387" idx="3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5T12:13:57.718" idx="3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5:09.635" idx="17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0:56:11.282" idx="4">
    <p:pos x="10" y="10"/>
    <p:text>DÁVID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7:18.834" idx="21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7.188" idx="25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KAMILLA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35.609" idx="6">
    <p:pos x="10" y="10"/>
    <p:text>KAMILLA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10:54.063" idx="24">
    <p:pos x="10" y="10"/>
    <p:text>XÉNIA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1.284" idx="9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7T21:02:54.630" idx="10">
    <p:pos x="10" y="10"/>
    <p:text>XÉNIA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0A526-F257-4375-867C-F3E59C9FE03D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77AB6-5AC4-4119-A658-A81A2A202EC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86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842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77AB6-5AC4-4119-A658-A81A2A202EC1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92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43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22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5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2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09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180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9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19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7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61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376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2ACB-4911-4102-8878-434AE7609475}" type="datetimeFigureOut">
              <a:rPr lang="hu-HU" smtClean="0"/>
              <a:t>2025. 03. 02.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D9271-9E5C-424A-A586-0AA39254F6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024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3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omments" Target="../comments/comment21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xcsizmadiahivatali@gmail.com" TargetMode="External"/><Relationship Id="rId13" Type="http://schemas.openxmlformats.org/officeDocument/2006/relationships/hyperlink" Target="https://www.figma.com/design/vcmt9LVVYFBAHePYgpWg3n/Mariposa?node-id=0-1&amp;t=oiqxKDqsmq49TPfC-1" TargetMode="External"/><Relationship Id="rId3" Type="http://schemas.openxmlformats.org/officeDocument/2006/relationships/image" Target="../media/image29.png"/><Relationship Id="rId7" Type="http://schemas.openxmlformats.org/officeDocument/2006/relationships/hyperlink" Target="mailto:gocza.david.219@gmail.com" TargetMode="External"/><Relationship Id="rId12" Type="http://schemas.openxmlformats.org/officeDocument/2006/relationships/hyperlink" Target="https://www.instagram.com/h_kamillaa/" TargetMode="External"/><Relationship Id="rId17" Type="http://schemas.openxmlformats.org/officeDocument/2006/relationships/comments" Target="../comments/comment26.xml"/><Relationship Id="rId2" Type="http://schemas.openxmlformats.org/officeDocument/2006/relationships/image" Target="../media/image3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gczdvd" TargetMode="External"/><Relationship Id="rId11" Type="http://schemas.openxmlformats.org/officeDocument/2006/relationships/hyperlink" Target="https://www.instagram.com/gocza_david/" TargetMode="External"/><Relationship Id="rId5" Type="http://schemas.openxmlformats.org/officeDocument/2006/relationships/hyperlink" Target="https://www.facebook.com/csxenia" TargetMode="External"/><Relationship Id="rId15" Type="http://schemas.openxmlformats.org/officeDocument/2006/relationships/hyperlink" Target="https://github.com/gczdvd/Mariposa" TargetMode="External"/><Relationship Id="rId10" Type="http://schemas.openxmlformats.org/officeDocument/2006/relationships/hyperlink" Target="mailto:kamilla20051015@gmail.com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facebook.com/kamilla.horvath123" TargetMode="External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0" y="1315871"/>
            <a:ext cx="11268176" cy="431885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0" y="274823"/>
            <a:ext cx="4856480" cy="489213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" y="5605893"/>
            <a:ext cx="11311696" cy="95723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590" y="769386"/>
            <a:ext cx="7709976" cy="21593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353" y="3544290"/>
            <a:ext cx="8495453" cy="2169155"/>
          </a:xfrm>
          <a:prstGeom prst="rect">
            <a:avLst/>
          </a:prstGeom>
        </p:spPr>
      </p:pic>
      <p:pic>
        <p:nvPicPr>
          <p:cNvPr id="7" name="Picture 2" descr="International Students Are More Socially Isolated than Domestic Students,  and the Gap Is Growing After COVID-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0" y="1811157"/>
            <a:ext cx="6736211" cy="4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63" y="274823"/>
            <a:ext cx="11887713" cy="3115323"/>
          </a:xfrm>
          <a:prstGeom prst="rect">
            <a:avLst/>
          </a:prstGeom>
        </p:spPr>
      </p:pic>
      <p:grpSp>
        <p:nvGrpSpPr>
          <p:cNvPr id="9" name="Csoportba foglalás 8"/>
          <p:cNvGrpSpPr/>
          <p:nvPr/>
        </p:nvGrpSpPr>
        <p:grpSpPr>
          <a:xfrm>
            <a:off x="0" y="186751"/>
            <a:ext cx="12159437" cy="6577097"/>
            <a:chOff x="10160" y="108696"/>
            <a:chExt cx="9119578" cy="4932823"/>
          </a:xfrm>
        </p:grpSpPr>
        <p:pic>
          <p:nvPicPr>
            <p:cNvPr id="10" name="Picture 2" descr="International Students Are More Socially Isolated than Domestic Students,  and the Gap Is Growing After COVID-1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7" y="195757"/>
              <a:ext cx="2602358" cy="181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3380" y="2994676"/>
              <a:ext cx="4147669" cy="1086948"/>
            </a:xfrm>
            <a:prstGeom prst="rect">
              <a:avLst/>
            </a:prstGeom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2256" y="108696"/>
              <a:ext cx="2729358" cy="2749397"/>
            </a:xfrm>
            <a:prstGeom prst="rect">
              <a:avLst/>
            </a:prstGeom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8" y="2356533"/>
              <a:ext cx="4545641" cy="1742249"/>
            </a:xfrm>
            <a:prstGeom prst="rect">
              <a:avLst/>
            </a:prstGeom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0" y="4269790"/>
              <a:ext cx="9119578" cy="771729"/>
            </a:xfrm>
            <a:prstGeom prst="rect">
              <a:avLst/>
            </a:prstGeom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5056" y="189801"/>
              <a:ext cx="3193177" cy="894300"/>
            </a:xfrm>
            <a:prstGeom prst="rect">
              <a:avLst/>
            </a:prstGeom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5798" y="1338340"/>
              <a:ext cx="3193177" cy="815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áromszög 15"/>
          <p:cNvSpPr/>
          <p:nvPr/>
        </p:nvSpPr>
        <p:spPr>
          <a:xfrm rot="5400000">
            <a:off x="-2344839" y="2344839"/>
            <a:ext cx="6858002" cy="2168324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Háromszög 21"/>
          <p:cNvSpPr/>
          <p:nvPr/>
        </p:nvSpPr>
        <p:spPr>
          <a:xfrm rot="16200000">
            <a:off x="7678839" y="2344839"/>
            <a:ext cx="6858002" cy="2168321"/>
          </a:xfrm>
          <a:prstGeom prst="triangl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3154681" y="2844225"/>
            <a:ext cx="5882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Anatomy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Butterfly –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641575" y="3165274"/>
            <a:ext cx="295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#</a:t>
            </a:r>
            <a:r>
              <a:rPr lang="hu-HU" dirty="0" smtClean="0">
                <a:latin typeface="Georgia" panose="02040502050405020303" pitchFamily="18" charset="0"/>
              </a:rPr>
              <a:t>ffbc2f</a:t>
            </a:r>
          </a:p>
          <a:p>
            <a:r>
              <a:rPr lang="hu-HU" dirty="0">
                <a:latin typeface="Georgia" panose="02040502050405020303" pitchFamily="18" charset="0"/>
              </a:rPr>
              <a:t>RGB(255, 188, </a:t>
            </a:r>
            <a:r>
              <a:rPr lang="hu-HU" dirty="0" smtClean="0">
                <a:latin typeface="Georgia" panose="02040502050405020303" pitchFamily="18" charset="0"/>
              </a:rPr>
              <a:t>47)</a:t>
            </a:r>
          </a:p>
          <a:p>
            <a:r>
              <a:rPr lang="hu-HU" dirty="0">
                <a:latin typeface="Georgia" panose="02040502050405020303" pitchFamily="18" charset="0"/>
              </a:rPr>
              <a:t>CMYK(0%, 26%, 82%, 0</a:t>
            </a:r>
            <a:r>
              <a:rPr lang="hu-HU" dirty="0" smtClean="0">
                <a:latin typeface="Georgia" panose="02040502050405020303" pitchFamily="18" charset="0"/>
              </a:rPr>
              <a:t>%)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644398" y="1310212"/>
            <a:ext cx="54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2. </a:t>
            </a:r>
            <a:r>
              <a:rPr lang="hu-HU" b="1" dirty="0" err="1" smtClean="0">
                <a:latin typeface="Georgia" panose="02040502050405020303" pitchFamily="18" charset="0"/>
              </a:rPr>
              <a:t>Use</a:t>
            </a:r>
            <a:r>
              <a:rPr lang="hu-HU" b="1" dirty="0" smtClean="0">
                <a:latin typeface="Georgia" panose="02040502050405020303" pitchFamily="18" charset="0"/>
              </a:rPr>
              <a:t> of </a:t>
            </a:r>
            <a:r>
              <a:rPr lang="hu-HU" b="1" dirty="0" err="1" smtClean="0">
                <a:latin typeface="Georgia" panose="02040502050405020303" pitchFamily="18" charset="0"/>
              </a:rPr>
              <a:t>emojis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as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icons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„</a:t>
            </a:r>
            <a:r>
              <a:rPr lang="hu-HU" b="1" dirty="0" err="1" smtClean="0">
                <a:latin typeface="Georgia" panose="02040502050405020303" pitchFamily="18" charset="0"/>
              </a:rPr>
              <a:t>chatty</a:t>
            </a:r>
            <a:r>
              <a:rPr lang="hu-HU" b="1" dirty="0" smtClean="0">
                <a:latin typeface="Georgia" panose="02040502050405020303" pitchFamily="18" charset="0"/>
              </a:rPr>
              <a:t>” feeling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353260" y="6033958"/>
            <a:ext cx="24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Baskerville Old Face" panose="02020602080505020303" pitchFamily="18" charset="0"/>
              </a:rPr>
              <a:t>Font: </a:t>
            </a:r>
            <a:r>
              <a:rPr lang="hu-HU" dirty="0" err="1" smtClean="0">
                <a:latin typeface="Baskerville Old Face" panose="02020602080505020303" pitchFamily="18" charset="0"/>
              </a:rPr>
              <a:t>Noto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Color</a:t>
            </a:r>
            <a:r>
              <a:rPr lang="hu-HU" dirty="0" smtClean="0">
                <a:latin typeface="Baskerville Old Face" panose="02020602080505020303" pitchFamily="18" charset="0"/>
              </a:rPr>
              <a:t> </a:t>
            </a:r>
            <a:r>
              <a:rPr lang="hu-HU" dirty="0" err="1" smtClean="0">
                <a:latin typeface="Baskerville Old Face" panose="02020602080505020303" pitchFamily="18" charset="0"/>
              </a:rPr>
              <a:t>Emoji</a:t>
            </a:r>
            <a:endParaRPr lang="hu-HU" dirty="0">
              <a:latin typeface="Baskerville Old Face" panose="02020602080505020303" pitchFamily="18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721360" y="4956740"/>
            <a:ext cx="5133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„</a:t>
            </a:r>
            <a:r>
              <a:rPr lang="en-US" dirty="0" smtClean="0">
                <a:latin typeface="Georgia" panose="02040502050405020303" pitchFamily="18" charset="0"/>
              </a:rPr>
              <a:t>Orange </a:t>
            </a:r>
            <a:r>
              <a:rPr lang="en-US" dirty="0">
                <a:latin typeface="Georgia" panose="02040502050405020303" pitchFamily="18" charset="0"/>
              </a:rPr>
              <a:t>is a vibrant and energetic color that represents enthusiasm, creativity, and warmth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r>
              <a:rPr lang="hu-HU" dirty="0" smtClean="0">
                <a:latin typeface="Georgia" panose="02040502050405020303" pitchFamily="18" charset="0"/>
              </a:rPr>
              <a:t>”</a:t>
            </a:r>
            <a:br>
              <a:rPr lang="hu-HU" dirty="0" smtClean="0">
                <a:latin typeface="Georgia" panose="02040502050405020303" pitchFamily="18" charset="0"/>
              </a:rPr>
            </a:br>
            <a:endParaRPr lang="hu-HU" dirty="0" smtClean="0">
              <a:latin typeface="Georgia" panose="02040502050405020303" pitchFamily="18" charset="0"/>
            </a:endParaRPr>
          </a:p>
          <a:p>
            <a:pPr algn="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Color</a:t>
            </a:r>
            <a:r>
              <a:rPr lang="hu-HU" sz="1000" dirty="0" smtClean="0">
                <a:latin typeface="Georgia" panose="02040502050405020303" pitchFamily="18" charset="0"/>
              </a:rPr>
              <a:t> </a:t>
            </a:r>
            <a:r>
              <a:rPr lang="hu-HU" sz="1000" dirty="0" err="1" smtClean="0">
                <a:latin typeface="Georgia" panose="02040502050405020303" pitchFamily="18" charset="0"/>
              </a:rPr>
              <a:t>Psychology</a:t>
            </a:r>
            <a:endParaRPr lang="hu-HU" sz="1000" dirty="0">
              <a:latin typeface="Georgia" panose="02040502050405020303" pitchFamily="18" charset="0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143537" y="1310212"/>
            <a:ext cx="607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1. </a:t>
            </a:r>
            <a:r>
              <a:rPr lang="hu-HU" b="1" dirty="0" err="1" smtClean="0">
                <a:latin typeface="Georgia" panose="02040502050405020303" pitchFamily="18" charset="0"/>
              </a:rPr>
              <a:t>Meaningful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colour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inspired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by</a:t>
            </a:r>
            <a:r>
              <a:rPr lang="hu-HU" b="1" dirty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butterflies</a:t>
            </a:r>
            <a:endParaRPr lang="hu-HU" b="1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Butterflies | Coastal Discovery Muse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7" y="1999909"/>
            <a:ext cx="1758186" cy="175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/>
          <p:cNvGrpSpPr/>
          <p:nvPr/>
        </p:nvGrpSpPr>
        <p:grpSpPr>
          <a:xfrm>
            <a:off x="1706880" y="2040382"/>
            <a:ext cx="2714062" cy="1322578"/>
            <a:chOff x="1727200" y="2091182"/>
            <a:chExt cx="2714062" cy="1322578"/>
          </a:xfrm>
        </p:grpSpPr>
        <p:sp>
          <p:nvSpPr>
            <p:cNvPr id="4" name="Ellipszis 3"/>
            <p:cNvSpPr/>
            <p:nvPr/>
          </p:nvSpPr>
          <p:spPr>
            <a:xfrm>
              <a:off x="3359808" y="2091182"/>
              <a:ext cx="1081454" cy="1081454"/>
            </a:xfrm>
            <a:prstGeom prst="ellipse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13" name="Egyenes összekötő 12"/>
            <p:cNvCxnSpPr/>
            <p:nvPr/>
          </p:nvCxnSpPr>
          <p:spPr>
            <a:xfrm flipV="1">
              <a:off x="1727200" y="2631910"/>
              <a:ext cx="1918825" cy="781850"/>
            </a:xfrm>
            <a:prstGeom prst="line">
              <a:avLst/>
            </a:prstGeom>
            <a:ln w="76200">
              <a:solidFill>
                <a:srgbClr val="FFBC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60" y="1833367"/>
            <a:ext cx="5771991" cy="42005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8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9393" y="1190317"/>
            <a:ext cx="618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3. </a:t>
            </a:r>
            <a:r>
              <a:rPr lang="hu-HU" b="1" dirty="0" err="1" smtClean="0">
                <a:latin typeface="Georgia" panose="02040502050405020303" pitchFamily="18" charset="0"/>
              </a:rPr>
              <a:t>Three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different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brand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fonts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for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clearer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user</a:t>
            </a:r>
            <a:r>
              <a:rPr lang="hu-HU" b="1" dirty="0" smtClean="0">
                <a:latin typeface="Georgia" panose="02040502050405020303" pitchFamily="18" charset="0"/>
              </a:rPr>
              <a:t> </a:t>
            </a:r>
            <a:r>
              <a:rPr lang="hu-HU" b="1" dirty="0" err="1" smtClean="0">
                <a:latin typeface="Georgia" panose="02040502050405020303" pitchFamily="18" charset="0"/>
              </a:rPr>
              <a:t>view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269005" y="1190317"/>
            <a:ext cx="383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Georgia" panose="02040502050405020303" pitchFamily="18" charset="0"/>
              </a:rPr>
              <a:t>4. </a:t>
            </a:r>
            <a:r>
              <a:rPr lang="hu-HU" b="1" dirty="0" err="1" smtClean="0">
                <a:latin typeface="Georgia" panose="02040502050405020303" pitchFamily="18" charset="0"/>
              </a:rPr>
              <a:t>Thematic</a:t>
            </a:r>
            <a:r>
              <a:rPr lang="hu-HU" b="1" dirty="0" smtClean="0">
                <a:latin typeface="Georgia" panose="02040502050405020303" pitchFamily="18" charset="0"/>
              </a:rPr>
              <a:t> email design</a:t>
            </a:r>
            <a:endParaRPr lang="hu-HU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/>
          <a:srcRect t="6582" r="43367" b="6957"/>
          <a:stretch/>
        </p:blipFill>
        <p:spPr>
          <a:xfrm>
            <a:off x="896752" y="4043091"/>
            <a:ext cx="4788979" cy="751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Szövegdoboz 10"/>
          <p:cNvSpPr txBox="1"/>
          <p:nvPr/>
        </p:nvSpPr>
        <p:spPr>
          <a:xfrm>
            <a:off x="896751" y="3669272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buttons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navigation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links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Albert </a:t>
            </a:r>
            <a:r>
              <a:rPr lang="hu-HU" sz="1600" b="1" dirty="0" err="1" smtClean="0">
                <a:latin typeface="Georgia" panose="02040502050405020303" pitchFamily="18" charset="0"/>
              </a:rPr>
              <a:t>Sans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896751" y="1835475"/>
            <a:ext cx="478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>
                <a:latin typeface="Georgia" panose="02040502050405020303" pitchFamily="18" charset="0"/>
              </a:rPr>
              <a:t>The </a:t>
            </a:r>
            <a:r>
              <a:rPr lang="hu-HU" sz="1600" dirty="0" err="1" smtClean="0">
                <a:latin typeface="Georgia" panose="02040502050405020303" pitchFamily="18" charset="0"/>
              </a:rPr>
              <a:t>brand</a:t>
            </a:r>
            <a:r>
              <a:rPr lang="hu-HU" sz="1600" dirty="0" smtClean="0">
                <a:latin typeface="Georgia" panose="02040502050405020303" pitchFamily="18" charset="0"/>
              </a:rPr>
              <a:t> font: </a:t>
            </a:r>
            <a:r>
              <a:rPr lang="hu-HU" sz="1600" b="1" dirty="0" err="1" smtClean="0">
                <a:latin typeface="Georgia" panose="02040502050405020303" pitchFamily="18" charset="0"/>
              </a:rPr>
              <a:t>Palanquin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2" y="2201305"/>
            <a:ext cx="4788979" cy="11021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1" y="5508646"/>
            <a:ext cx="4788979" cy="90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Szövegdoboz 20"/>
          <p:cNvSpPr txBox="1"/>
          <p:nvPr/>
        </p:nvSpPr>
        <p:spPr>
          <a:xfrm>
            <a:off x="896751" y="5139314"/>
            <a:ext cx="478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latin typeface="Georgia" panose="02040502050405020303" pitchFamily="18" charset="0"/>
              </a:rPr>
              <a:t>For</a:t>
            </a:r>
            <a:r>
              <a:rPr lang="hu-HU" sz="1600" dirty="0" smtClean="0">
                <a:latin typeface="Georgia" panose="02040502050405020303" pitchFamily="18" charset="0"/>
              </a:rPr>
              <a:t> </a:t>
            </a:r>
            <a:r>
              <a:rPr lang="hu-HU" sz="1600" dirty="0" err="1" smtClean="0">
                <a:latin typeface="Georgia" panose="02040502050405020303" pitchFamily="18" charset="0"/>
              </a:rPr>
              <a:t>texts</a:t>
            </a:r>
            <a:r>
              <a:rPr lang="hu-HU" sz="1600" dirty="0" smtClean="0">
                <a:latin typeface="Georgia" panose="02040502050405020303" pitchFamily="18" charset="0"/>
              </a:rPr>
              <a:t> and </a:t>
            </a:r>
            <a:r>
              <a:rPr lang="hu-HU" sz="1600" dirty="0" err="1" smtClean="0">
                <a:latin typeface="Georgia" panose="02040502050405020303" pitchFamily="18" charset="0"/>
              </a:rPr>
              <a:t>messages</a:t>
            </a:r>
            <a:r>
              <a:rPr lang="hu-HU" sz="1600" dirty="0" smtClean="0">
                <a:latin typeface="Georgia" panose="02040502050405020303" pitchFamily="18" charset="0"/>
              </a:rPr>
              <a:t>: </a:t>
            </a:r>
            <a:r>
              <a:rPr lang="hu-HU" sz="1600" b="1" dirty="0" smtClean="0">
                <a:latin typeface="Georgia" panose="02040502050405020303" pitchFamily="18" charset="0"/>
              </a:rPr>
              <a:t>Red Hat Text</a:t>
            </a:r>
            <a:endParaRPr lang="hu-HU" sz="1600" b="1" dirty="0">
              <a:latin typeface="Georgia" panose="020405020504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14" y="1559649"/>
            <a:ext cx="3165993" cy="51967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28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49810" y="1922598"/>
            <a:ext cx="5023943" cy="1066800"/>
          </a:xfrm>
          <a:prstGeom prst="rect">
            <a:avLst/>
          </a:prstGeom>
          <a:noFill/>
          <a:ln w="5715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Bootstrap Icons, Logos, Symbols – Free Download PNG, 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0" y="2001967"/>
            <a:ext cx="967571" cy="9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d - Free interface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6" y="4513012"/>
            <a:ext cx="759619" cy="75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>
            <a:spLocks/>
          </p:cNvSpPr>
          <p:nvPr/>
        </p:nvSpPr>
        <p:spPr>
          <a:xfrm>
            <a:off x="1402168" y="2301086"/>
            <a:ext cx="345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Bootstrap</a:t>
            </a:r>
            <a:r>
              <a:rPr lang="hu-HU" dirty="0">
                <a:latin typeface="Georgia" panose="02040502050405020303" pitchFamily="18" charset="0"/>
              </a:rPr>
              <a:t> - </a:t>
            </a:r>
            <a:r>
              <a:rPr lang="hu-HU" dirty="0" err="1">
                <a:latin typeface="Georgia" panose="02040502050405020303" pitchFamily="18" charset="0"/>
              </a:rPr>
              <a:t>Floating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labels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grid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9" name="Szövegdoboz 8"/>
          <p:cNvSpPr txBox="1">
            <a:spLocks/>
          </p:cNvSpPr>
          <p:nvPr/>
        </p:nvSpPr>
        <p:spPr>
          <a:xfrm>
            <a:off x="1402168" y="4708155"/>
            <a:ext cx="377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Georgia" panose="02040502050405020303" pitchFamily="18" charset="0"/>
              </a:rPr>
              <a:t>CSS </a:t>
            </a:r>
            <a:r>
              <a:rPr lang="hu-HU" dirty="0" err="1">
                <a:latin typeface="Georgia" panose="02040502050405020303" pitchFamily="18" charset="0"/>
              </a:rPr>
              <a:t>grid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 smtClean="0">
                <a:latin typeface="Georgia" panose="02040502050405020303" pitchFamily="18" charset="0"/>
              </a:rPr>
              <a:t>Responsivity</a:t>
            </a:r>
            <a:r>
              <a:rPr lang="hu-HU" dirty="0">
                <a:latin typeface="Georgia" panose="02040502050405020303" pitchFamily="18" charset="0"/>
              </a:rPr>
              <a:t>, </a:t>
            </a:r>
            <a:r>
              <a:rPr lang="hu-HU" dirty="0" err="1">
                <a:latin typeface="Georgia" panose="02040502050405020303" pitchFamily="18" charset="0"/>
              </a:rPr>
              <a:t>alignment</a:t>
            </a:r>
            <a:r>
              <a:rPr lang="hu-HU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2" name="Szövegdoboz 11"/>
          <p:cNvSpPr txBox="1">
            <a:spLocks/>
          </p:cNvSpPr>
          <p:nvPr/>
        </p:nvSpPr>
        <p:spPr>
          <a:xfrm>
            <a:off x="1402168" y="3581415"/>
            <a:ext cx="28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Georgia" panose="02040502050405020303" pitchFamily="18" charset="0"/>
              </a:rPr>
              <a:t>SweetAlert</a:t>
            </a:r>
            <a:r>
              <a:rPr lang="hu-HU" dirty="0">
                <a:latin typeface="Georgia" panose="02040502050405020303" pitchFamily="18" charset="0"/>
              </a:rPr>
              <a:t> – </a:t>
            </a:r>
            <a:r>
              <a:rPr lang="hu-HU" dirty="0" err="1">
                <a:latin typeface="Georgia" panose="02040502050405020303" pitchFamily="18" charset="0"/>
              </a:rPr>
              <a:t>Popup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alerts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6" y="3412936"/>
            <a:ext cx="706291" cy="706291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/>
          <a:srcRect l="18155" t="3363" r="18529"/>
          <a:stretch/>
        </p:blipFill>
        <p:spPr>
          <a:xfrm>
            <a:off x="5686776" y="2081641"/>
            <a:ext cx="6264694" cy="3134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61" y="1165190"/>
            <a:ext cx="4349241" cy="4967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440" y="1647114"/>
            <a:ext cx="6760662" cy="38686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zövegdoboz 1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0.1865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18658 L 2.70833E-6 0.3513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2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6031" b="2663"/>
          <a:stretch/>
        </p:blipFill>
        <p:spPr>
          <a:xfrm>
            <a:off x="1511666" y="989847"/>
            <a:ext cx="9168667" cy="56975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Szövegdoboz 3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317365" y="2992815"/>
            <a:ext cx="2408555" cy="1248985"/>
          </a:xfrm>
          <a:prstGeom prst="rect">
            <a:avLst/>
          </a:prstGeom>
          <a:noFill/>
          <a:ln w="381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9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754853" y="158850"/>
            <a:ext cx="4682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071815" y="1821120"/>
            <a:ext cx="464734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Sign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up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smtClean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Stay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logged</a:t>
            </a:r>
            <a:r>
              <a:rPr lang="hu-HU" sz="2500" dirty="0" smtClean="0">
                <a:latin typeface="Georgia" panose="02040502050405020303" pitchFamily="18" charset="0"/>
              </a:rPr>
              <a:t> in (</a:t>
            </a:r>
            <a:r>
              <a:rPr lang="hu-HU" sz="2500" dirty="0" err="1" smtClean="0">
                <a:latin typeface="Georgia" panose="02040502050405020303" pitchFamily="18" charset="0"/>
              </a:rPr>
              <a:t>with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Cookies</a:t>
            </a:r>
            <a:r>
              <a:rPr lang="hu-HU" sz="2500" dirty="0" smtClean="0">
                <a:latin typeface="Georgia" panose="02040502050405020303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Forgot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password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 smtClean="0">
                <a:latin typeface="Georgia" panose="02040502050405020303" pitchFamily="18" charset="0"/>
              </a:rPr>
              <a:t>Change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profile</a:t>
            </a:r>
            <a:r>
              <a:rPr lang="hu-HU" sz="2500" dirty="0" smtClean="0">
                <a:latin typeface="Georgia" panose="02040502050405020303" pitchFamily="18" charset="0"/>
              </a:rPr>
              <a:t> </a:t>
            </a:r>
            <a:r>
              <a:rPr lang="hu-HU" sz="2500" dirty="0" err="1" smtClean="0">
                <a:latin typeface="Georgia" panose="02040502050405020303" pitchFamily="18" charset="0"/>
              </a:rPr>
              <a:t>settings</a:t>
            </a:r>
            <a:endParaRPr lang="hu-HU" sz="2500" dirty="0" smtClean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 smtClean="0">
                <a:latin typeface="Georgia" panose="02040502050405020303" pitchFamily="18" charset="0"/>
              </a:rPr>
              <a:t>Paginator</a:t>
            </a:r>
          </a:p>
        </p:txBody>
      </p:sp>
      <p:sp>
        <p:nvSpPr>
          <p:cNvPr id="5" name="Téglalap 4"/>
          <p:cNvSpPr/>
          <p:nvPr/>
        </p:nvSpPr>
        <p:spPr>
          <a:xfrm>
            <a:off x="6848476" y="2109660"/>
            <a:ext cx="457728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>
                <a:latin typeface="Georgia" panose="02040502050405020303" pitchFamily="18" charset="0"/>
              </a:rPr>
              <a:t>Match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Save</a:t>
            </a:r>
            <a:r>
              <a:rPr lang="hu-HU" sz="2500" dirty="0">
                <a:latin typeface="Georgia" panose="02040502050405020303" pitchFamily="18" charset="0"/>
              </a:rPr>
              <a:t>, </a:t>
            </a:r>
            <a:r>
              <a:rPr lang="hu-HU" sz="2500" dirty="0" err="1">
                <a:latin typeface="Georgia" panose="02040502050405020303" pitchFamily="18" charset="0"/>
              </a:rPr>
              <a:t>delete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report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err="1">
                <a:latin typeface="Georgia" panose="02040502050405020303" pitchFamily="18" charset="0"/>
              </a:rPr>
              <a:t>users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dirty="0" err="1">
                <a:latin typeface="Georgia" panose="02040502050405020303" pitchFamily="18" charset="0"/>
              </a:rPr>
              <a:t>Receiving</a:t>
            </a:r>
            <a:r>
              <a:rPr lang="hu-HU" sz="2500" dirty="0">
                <a:latin typeface="Georgia" panose="02040502050405020303" pitchFamily="18" charset="0"/>
              </a:rPr>
              <a:t> </a:t>
            </a:r>
            <a:r>
              <a:rPr lang="hu-HU" sz="2500" dirty="0" smtClean="0">
                <a:latin typeface="Georgia" panose="02040502050405020303" pitchFamily="18" charset="0"/>
              </a:rPr>
              <a:t>emails</a:t>
            </a:r>
            <a:endParaRPr lang="hu-HU" sz="2500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Session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500" b="1" dirty="0">
                <a:latin typeface="Georgia" panose="02040502050405020303" pitchFamily="18" charset="0"/>
              </a:rPr>
              <a:t>Real-</a:t>
            </a:r>
            <a:r>
              <a:rPr lang="hu-HU" sz="2500" b="1" dirty="0" err="1">
                <a:latin typeface="Georgia" panose="02040502050405020303" pitchFamily="18" charset="0"/>
              </a:rPr>
              <a:t>time</a:t>
            </a:r>
            <a:r>
              <a:rPr lang="hu-HU" sz="2500" b="1" dirty="0">
                <a:latin typeface="Georgia" panose="02040502050405020303" pitchFamily="18" charset="0"/>
              </a:rPr>
              <a:t> </a:t>
            </a:r>
            <a:r>
              <a:rPr lang="hu-HU" sz="2500" b="1" dirty="0" err="1">
                <a:latin typeface="Georgia" panose="02040502050405020303" pitchFamily="18" charset="0"/>
              </a:rPr>
              <a:t>messaging</a:t>
            </a:r>
            <a:endParaRPr lang="hu-HU" sz="2500" b="1" dirty="0">
              <a:latin typeface="Georgia" panose="02040502050405020303" pitchFamily="18" charset="0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556098" y="1468171"/>
            <a:ext cx="11079804" cy="4260715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92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8613" y="158850"/>
            <a:ext cx="115347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Session, </a:t>
            </a:r>
            <a:r>
              <a:rPr lang="hu-HU" sz="4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messaging</a:t>
            </a:r>
            <a:r>
              <a:rPr lang="hu-HU" sz="4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paginator</a:t>
            </a:r>
            <a:endParaRPr lang="hu-HU" sz="4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499745" y="1519197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Session: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Own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controller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have</a:t>
            </a:r>
            <a:r>
              <a:rPr lang="hu-HU" dirty="0" smtClean="0">
                <a:latin typeface="Georgia" panose="02040502050405020303" pitchFamily="18" charset="0"/>
              </a:rPr>
              <a:t> an ID</a:t>
            </a:r>
            <a:endParaRPr lang="hu-HU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Stores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data</a:t>
            </a:r>
            <a:endParaRPr lang="hu-HU" dirty="0" smtClean="0">
              <a:latin typeface="Georgia" panose="02040502050405020303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99745" y="3169900"/>
            <a:ext cx="363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Real-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messaging</a:t>
            </a:r>
            <a:r>
              <a:rPr lang="hu-HU" dirty="0" smtClean="0">
                <a:latin typeface="Georgia" panose="02040502050405020303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Logged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user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only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WebSocket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stored</a:t>
            </a:r>
            <a:r>
              <a:rPr lang="hu-HU" dirty="0" smtClean="0">
                <a:latin typeface="Georgia" panose="02040502050405020303" pitchFamily="18" charset="0"/>
              </a:rPr>
              <a:t> in Session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499745" y="4775754"/>
            <a:ext cx="540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Paginator: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Not</a:t>
            </a:r>
            <a:r>
              <a:rPr lang="hu-HU" dirty="0" smtClean="0">
                <a:latin typeface="Georgia" panose="02040502050405020303" pitchFamily="18" charset="0"/>
              </a:rPr>
              <a:t> in </a:t>
            </a:r>
            <a:r>
              <a:rPr lang="hu-HU" dirty="0" err="1" smtClean="0">
                <a:latin typeface="Georgia" panose="02040502050405020303" pitchFamily="18" charset="0"/>
              </a:rPr>
              <a:t>whole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smtClean="0">
                <a:latin typeface="Georgia" panose="02040502050405020303" pitchFamily="18" charset="0"/>
              </a:rPr>
              <a:t>20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at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Triggered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scrolling</a:t>
            </a:r>
            <a:endParaRPr lang="hu-HU" dirty="0" smtClean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hu-HU" dirty="0" err="1" smtClean="0">
                <a:latin typeface="Georgia" panose="02040502050405020303" pitchFamily="18" charset="0"/>
              </a:rPr>
              <a:t>One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pack</a:t>
            </a:r>
            <a:r>
              <a:rPr lang="hu-HU" dirty="0" smtClean="0">
                <a:latin typeface="Georgia" panose="02040502050405020303" pitchFamily="18" charset="0"/>
              </a:rPr>
              <a:t> of </a:t>
            </a:r>
            <a:r>
              <a:rPr lang="hu-HU" dirty="0" err="1" smtClean="0">
                <a:latin typeface="Georgia" panose="02040502050405020303" pitchFamily="18" charset="0"/>
              </a:rPr>
              <a:t>messages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based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on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time</a:t>
            </a:r>
            <a:r>
              <a:rPr lang="hu-HU" dirty="0" smtClean="0">
                <a:latin typeface="Georgia" panose="02040502050405020303" pitchFamily="18" charset="0"/>
              </a:rPr>
              <a:t> of last </a:t>
            </a:r>
            <a:r>
              <a:rPr lang="hu-HU" dirty="0" err="1" smtClean="0">
                <a:latin typeface="Georgia" panose="02040502050405020303" pitchFamily="18" charset="0"/>
              </a:rPr>
              <a:t>sent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261620" y="1266825"/>
            <a:ext cx="5638800" cy="1727000"/>
          </a:xfrm>
          <a:prstGeom prst="rect">
            <a:avLst/>
          </a:prstGeom>
          <a:noFill/>
          <a:ln w="76200"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23" y="1044107"/>
            <a:ext cx="5188765" cy="54519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 rotWithShape="1">
          <a:blip r:embed="rId3"/>
          <a:srcRect l="3099" r="5507"/>
          <a:stretch/>
        </p:blipFill>
        <p:spPr>
          <a:xfrm>
            <a:off x="6138545" y="2119361"/>
            <a:ext cx="5962015" cy="29001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34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2324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23241 L -4.375E-6 0.49352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286000" y="2767281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a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Colony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Hardships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overcomings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Csoportba foglalás 16"/>
          <p:cNvGrpSpPr/>
          <p:nvPr/>
        </p:nvGrpSpPr>
        <p:grpSpPr>
          <a:xfrm rot="17824365">
            <a:off x="8298983" y="2784820"/>
            <a:ext cx="6014720" cy="4686911"/>
            <a:chOff x="802640" y="3173071"/>
            <a:chExt cx="6014720" cy="4686911"/>
          </a:xfrm>
        </p:grpSpPr>
        <p:sp>
          <p:nvSpPr>
            <p:cNvPr id="7" name="Hatszög 6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/>
            <p:cNvSpPr/>
            <p:nvPr/>
          </p:nvSpPr>
          <p:spPr>
            <a:xfrm>
              <a:off x="3688080" y="481513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/>
            <p:cNvSpPr/>
            <p:nvPr/>
          </p:nvSpPr>
          <p:spPr>
            <a:xfrm>
              <a:off x="3688080" y="6379775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/>
            <p:cNvSpPr/>
            <p:nvPr/>
          </p:nvSpPr>
          <p:spPr>
            <a:xfrm>
              <a:off x="5100320" y="559745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-1421628" y="-1471238"/>
            <a:ext cx="4622800" cy="4609487"/>
            <a:chOff x="-609600" y="3173071"/>
            <a:chExt cx="4622800" cy="4609487"/>
          </a:xfrm>
        </p:grpSpPr>
        <p:sp>
          <p:nvSpPr>
            <p:cNvPr id="19" name="Hatszög 18"/>
            <p:cNvSpPr/>
            <p:nvPr/>
          </p:nvSpPr>
          <p:spPr>
            <a:xfrm>
              <a:off x="-609600" y="547781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/>
            <p:cNvSpPr/>
            <p:nvPr/>
          </p:nvSpPr>
          <p:spPr>
            <a:xfrm>
              <a:off x="-568960" y="3913176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0" name="Csoportba foglalás 29"/>
          <p:cNvGrpSpPr/>
          <p:nvPr/>
        </p:nvGrpSpPr>
        <p:grpSpPr>
          <a:xfrm>
            <a:off x="-1556815" y="2434189"/>
            <a:ext cx="3210560" cy="5433975"/>
            <a:chOff x="802640" y="3173071"/>
            <a:chExt cx="3210560" cy="5433975"/>
          </a:xfrm>
        </p:grpSpPr>
        <p:sp>
          <p:nvSpPr>
            <p:cNvPr id="32" name="Hatszög 31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/>
            <p:cNvSpPr/>
            <p:nvPr/>
          </p:nvSpPr>
          <p:spPr>
            <a:xfrm>
              <a:off x="2219539" y="7126839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38" name="Csoportba foglalás 37"/>
          <p:cNvGrpSpPr/>
          <p:nvPr/>
        </p:nvGrpSpPr>
        <p:grpSpPr>
          <a:xfrm rot="10800000">
            <a:off x="9308623" y="-972939"/>
            <a:ext cx="3210560" cy="4609487"/>
            <a:chOff x="802640" y="3173071"/>
            <a:chExt cx="3210560" cy="4609487"/>
          </a:xfrm>
        </p:grpSpPr>
        <p:sp>
          <p:nvSpPr>
            <p:cNvPr id="39" name="Hatszög 38"/>
            <p:cNvSpPr/>
            <p:nvPr/>
          </p:nvSpPr>
          <p:spPr>
            <a:xfrm>
              <a:off x="843280" y="4737712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/>
            <p:cNvSpPr/>
            <p:nvPr/>
          </p:nvSpPr>
          <p:spPr>
            <a:xfrm>
              <a:off x="2296160" y="399760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/>
            <p:cNvSpPr/>
            <p:nvPr/>
          </p:nvSpPr>
          <p:spPr>
            <a:xfrm>
              <a:off x="2255520" y="5562248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/>
            <p:cNvSpPr/>
            <p:nvPr/>
          </p:nvSpPr>
          <p:spPr>
            <a:xfrm>
              <a:off x="802640" y="630235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/>
            <p:cNvSpPr/>
            <p:nvPr/>
          </p:nvSpPr>
          <p:spPr>
            <a:xfrm>
              <a:off x="883920" y="3173071"/>
              <a:ext cx="1717040" cy="1480207"/>
            </a:xfrm>
            <a:prstGeom prst="hexagon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5934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églalap 36"/>
          <p:cNvSpPr/>
          <p:nvPr/>
        </p:nvSpPr>
        <p:spPr>
          <a:xfrm>
            <a:off x="0" y="-6487"/>
            <a:ext cx="12192000" cy="101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0" y="5088229"/>
            <a:ext cx="12192000" cy="49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3" y="1589465"/>
            <a:ext cx="3507763" cy="350074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757264" y="5103470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Dávid Gócza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471174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Xénia Roxána Csizmadia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8027738" y="5103469"/>
            <a:ext cx="333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smtClean="0">
                <a:latin typeface="Baskerville Old Face" panose="02020602080505020303" pitchFamily="18" charset="0"/>
              </a:rPr>
              <a:t>Kamilla Anna Horváth</a:t>
            </a:r>
            <a:endParaRPr lang="hu-HU" sz="2400" dirty="0">
              <a:latin typeface="Baskerville Old Face" panose="02020602080505020303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69" y="1542823"/>
            <a:ext cx="3554499" cy="354739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30" y="1302876"/>
            <a:ext cx="3794927" cy="378733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 rot="19476597">
            <a:off x="3591627" y="3773057"/>
            <a:ext cx="212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Project Manager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 rot="2613528">
            <a:off x="6456914" y="1988614"/>
            <a:ext cx="190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Frontend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 rot="20461810">
            <a:off x="4185114" y="1270213"/>
            <a:ext cx="308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Lead </a:t>
            </a:r>
            <a:r>
              <a:rPr lang="hu-HU" sz="2400" b="1" dirty="0" err="1" smtClean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Designer</a:t>
            </a:r>
            <a:endParaRPr lang="hu-HU" sz="24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498695" y="108002"/>
            <a:ext cx="3194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Team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zövegdoboz 28"/>
          <p:cNvSpPr txBox="1"/>
          <p:nvPr/>
        </p:nvSpPr>
        <p:spPr>
          <a:xfrm rot="20657745">
            <a:off x="287368" y="1396355"/>
            <a:ext cx="242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Backend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0" name="Szövegdoboz 29"/>
          <p:cNvSpPr txBox="1"/>
          <p:nvPr/>
        </p:nvSpPr>
        <p:spPr>
          <a:xfrm rot="868121">
            <a:off x="2164633" y="2528582"/>
            <a:ext cx="2844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Database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Specialist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8305800" y="411480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32" name="Szövegdoboz 31"/>
          <p:cNvSpPr txBox="1"/>
          <p:nvPr/>
        </p:nvSpPr>
        <p:spPr>
          <a:xfrm rot="1335625">
            <a:off x="-438463" y="3143849"/>
            <a:ext cx="237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3" name="Szövegdoboz 32"/>
          <p:cNvSpPr txBox="1"/>
          <p:nvPr/>
        </p:nvSpPr>
        <p:spPr>
          <a:xfrm rot="1317012">
            <a:off x="9033715" y="1649948"/>
            <a:ext cx="238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Co-designer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 rot="2425645">
            <a:off x="10252225" y="3606157"/>
            <a:ext cx="2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Copywriter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 rot="19876106">
            <a:off x="6933567" y="3179543"/>
            <a:ext cx="2125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Manual</a:t>
            </a:r>
            <a:r>
              <a:rPr lang="hu-HU" sz="2400" b="1" dirty="0" smtClean="0">
                <a:solidFill>
                  <a:srgbClr val="A45F14"/>
                </a:solidFill>
                <a:latin typeface="Georgia" panose="02040502050405020303" pitchFamily="18" charset="0"/>
              </a:rPr>
              <a:t> </a:t>
            </a:r>
            <a:r>
              <a:rPr lang="hu-HU" sz="2400" b="1" dirty="0" err="1" smtClean="0">
                <a:solidFill>
                  <a:srgbClr val="A45F14"/>
                </a:solidFill>
                <a:latin typeface="Georgia" panose="02040502050405020303" pitchFamily="18" charset="0"/>
              </a:rPr>
              <a:t>Tester</a:t>
            </a:r>
            <a:endParaRPr lang="hu-HU" sz="2400" b="1" dirty="0">
              <a:solidFill>
                <a:srgbClr val="A45F14"/>
              </a:solidFill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8589006" y="6082576"/>
            <a:ext cx="322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 smtClean="0">
                <a:latin typeface="Georgia" panose="02040502050405020303" pitchFamily="18" charset="0"/>
              </a:rPr>
              <a:t>Jira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project management</a:t>
            </a:r>
            <a:endParaRPr lang="hu-HU" dirty="0">
              <a:latin typeface="Georgia" panose="02040502050405020303" pitchFamily="18" charset="0"/>
            </a:endParaRPr>
          </a:p>
        </p:txBody>
      </p:sp>
      <p:pic>
        <p:nvPicPr>
          <p:cNvPr id="2056" name="Picture 8" descr="File:Jira Logo.svg - Wikimedia Comm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/>
          <a:stretch/>
        </p:blipFill>
        <p:spPr bwMode="auto">
          <a:xfrm>
            <a:off x="7700567" y="5818891"/>
            <a:ext cx="881007" cy="9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Octicons-mark-github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6" y="5786816"/>
            <a:ext cx="888924" cy="8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églalap 14"/>
          <p:cNvSpPr/>
          <p:nvPr/>
        </p:nvSpPr>
        <p:spPr>
          <a:xfrm>
            <a:off x="1390362" y="6085492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b="1" dirty="0" err="1">
                <a:latin typeface="Georgia" panose="02040502050405020303" pitchFamily="18" charset="0"/>
              </a:rPr>
              <a:t>GitHub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for</a:t>
            </a:r>
            <a:r>
              <a:rPr lang="hu-HU" dirty="0">
                <a:latin typeface="Georgia" panose="02040502050405020303" pitchFamily="18" charset="0"/>
              </a:rPr>
              <a:t> version </a:t>
            </a:r>
            <a:r>
              <a:rPr lang="hu-HU" dirty="0" err="1">
                <a:latin typeface="Georgia" panose="02040502050405020303" pitchFamily="18" charset="0"/>
              </a:rPr>
              <a:t>control</a:t>
            </a:r>
            <a:r>
              <a:rPr lang="hu-HU" dirty="0">
                <a:latin typeface="Georgia" panose="02040502050405020303" pitchFamily="18" charset="0"/>
              </a:rPr>
              <a:t> and </a:t>
            </a:r>
            <a:r>
              <a:rPr lang="hu-HU" dirty="0" err="1" smtClean="0">
                <a:latin typeface="Georgia" panose="02040502050405020303" pitchFamily="18" charset="0"/>
              </a:rPr>
              <a:t>collaboration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  <p:bldP spid="4" grpId="0"/>
      <p:bldP spid="5" grpId="0"/>
      <p:bldP spid="6" grpId="0"/>
      <p:bldP spid="29" grpId="0"/>
      <p:bldP spid="30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Csoportba foglalás 20"/>
          <p:cNvGrpSpPr/>
          <p:nvPr/>
        </p:nvGrpSpPr>
        <p:grpSpPr>
          <a:xfrm>
            <a:off x="315935" y="4281821"/>
            <a:ext cx="4287520" cy="1908416"/>
            <a:chOff x="0" y="4862307"/>
            <a:chExt cx="4287520" cy="190841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2"/>
            <a:srcRect t="8217" r="6323" b="8110"/>
            <a:stretch/>
          </p:blipFill>
          <p:spPr>
            <a:xfrm>
              <a:off x="128920" y="4862307"/>
              <a:ext cx="4158600" cy="15144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Szövegdoboz 9"/>
            <p:cNvSpPr txBox="1"/>
            <p:nvPr/>
          </p:nvSpPr>
          <p:spPr>
            <a:xfrm>
              <a:off x="0" y="6370613"/>
              <a:ext cx="2959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Xénia’s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commits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0" name="Csoportba foglalás 19"/>
          <p:cNvGrpSpPr/>
          <p:nvPr/>
        </p:nvGrpSpPr>
        <p:grpSpPr>
          <a:xfrm>
            <a:off x="495330" y="1412006"/>
            <a:ext cx="4057650" cy="1918403"/>
            <a:chOff x="7098680" y="4867070"/>
            <a:chExt cx="4057650" cy="1918403"/>
          </a:xfrm>
        </p:grpSpPr>
        <p:sp>
          <p:nvSpPr>
            <p:cNvPr id="12" name="Szövegdoboz 11"/>
            <p:cNvSpPr txBox="1"/>
            <p:nvPr/>
          </p:nvSpPr>
          <p:spPr>
            <a:xfrm>
              <a:off x="7101841" y="6385363"/>
              <a:ext cx="2956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 smtClean="0">
                  <a:latin typeface="Baskerville Old Face" panose="02020602080505020303" pitchFamily="18" charset="0"/>
                </a:rPr>
                <a:t>Dávid’s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GitHub</a:t>
              </a:r>
              <a:r>
                <a:rPr lang="hu-HU" sz="20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000" dirty="0" err="1">
                  <a:latin typeface="Baskerville Old Face" panose="02020602080505020303" pitchFamily="18" charset="0"/>
                </a:rPr>
                <a:t>c</a:t>
              </a:r>
              <a:r>
                <a:rPr lang="hu-HU" sz="2000" dirty="0" err="1" smtClean="0">
                  <a:latin typeface="Baskerville Old Face" panose="02020602080505020303" pitchFamily="18" charset="0"/>
                </a:rPr>
                <a:t>ommits</a:t>
              </a:r>
              <a:endParaRPr lang="hu-HU" sz="20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680" y="4867070"/>
              <a:ext cx="4057650" cy="150495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19" y="1817525"/>
            <a:ext cx="6849431" cy="3886742"/>
          </a:xfrm>
          <a:prstGeom prst="rect">
            <a:avLst/>
          </a:prstGeom>
        </p:spPr>
      </p:pic>
      <p:grpSp>
        <p:nvGrpSpPr>
          <p:cNvPr id="24" name="Csoportba foglalás 23"/>
          <p:cNvGrpSpPr/>
          <p:nvPr/>
        </p:nvGrpSpPr>
        <p:grpSpPr>
          <a:xfrm>
            <a:off x="7774009" y="1294305"/>
            <a:ext cx="1434450" cy="523220"/>
            <a:chOff x="10360789" y="902129"/>
            <a:chExt cx="1434450" cy="523220"/>
          </a:xfrm>
        </p:grpSpPr>
        <p:sp>
          <p:nvSpPr>
            <p:cNvPr id="23" name="Téglalap 22"/>
            <p:cNvSpPr/>
            <p:nvPr/>
          </p:nvSpPr>
          <p:spPr>
            <a:xfrm>
              <a:off x="10548490" y="908299"/>
              <a:ext cx="1246749" cy="393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Szövegdoboz 10"/>
            <p:cNvSpPr txBox="1"/>
            <p:nvPr/>
          </p:nvSpPr>
          <p:spPr>
            <a:xfrm>
              <a:off x="10360789" y="902129"/>
              <a:ext cx="14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 err="1" smtClean="0">
                  <a:latin typeface="Baskerville Old Face" panose="02020602080505020303" pitchFamily="18" charset="0"/>
                </a:rPr>
                <a:t>Jira</a:t>
              </a:r>
              <a:r>
                <a:rPr lang="hu-HU" sz="2800" dirty="0" smtClean="0">
                  <a:latin typeface="Baskerville Old Face" panose="02020602080505020303" pitchFamily="18" charset="0"/>
                </a:rPr>
                <a:t> </a:t>
              </a:r>
              <a:r>
                <a:rPr lang="hu-HU" sz="2800" dirty="0" err="1" smtClean="0">
                  <a:latin typeface="Baskerville Old Face" panose="02020602080505020303" pitchFamily="18" charset="0"/>
                </a:rPr>
                <a:t>tasks</a:t>
              </a:r>
              <a:endParaRPr lang="hu-HU" sz="2800" dirty="0">
                <a:latin typeface="Baskerville Old Face" panose="02020602080505020303" pitchFamily="18" charset="0"/>
              </a:endParaRPr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3981458" y="155016"/>
            <a:ext cx="4229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Jira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ánk 1"/>
          <p:cNvSpPr/>
          <p:nvPr/>
        </p:nvSpPr>
        <p:spPr>
          <a:xfrm>
            <a:off x="1653415" y="2147697"/>
            <a:ext cx="2613786" cy="2613786"/>
          </a:xfrm>
          <a:prstGeom prst="donu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tx1"/>
                </a:solidFill>
              </a:rPr>
              <a:t>l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26" name="Csoportba foglalás 25"/>
          <p:cNvGrpSpPr/>
          <p:nvPr/>
        </p:nvGrpSpPr>
        <p:grpSpPr>
          <a:xfrm>
            <a:off x="6944809" y="1696711"/>
            <a:ext cx="4271059" cy="1134319"/>
            <a:chOff x="6944809" y="1696711"/>
            <a:chExt cx="4271059" cy="1134319"/>
          </a:xfrm>
          <a:noFill/>
        </p:grpSpPr>
        <p:sp>
          <p:nvSpPr>
            <p:cNvPr id="24" name="Lekerekített téglalap 23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Lekerekített téglalap 24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7" name="Ellipszis 16"/>
          <p:cNvSpPr/>
          <p:nvPr/>
        </p:nvSpPr>
        <p:spPr>
          <a:xfrm>
            <a:off x="221563" y="735721"/>
            <a:ext cx="5456642" cy="5456642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6316312" y="515498"/>
            <a:ext cx="55280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Lifecycle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Egyenes összekötő 8"/>
          <p:cNvCxnSpPr/>
          <p:nvPr/>
        </p:nvCxnSpPr>
        <p:spPr>
          <a:xfrm>
            <a:off x="6484459" y="1182914"/>
            <a:ext cx="5212080" cy="0"/>
          </a:xfrm>
          <a:prstGeom prst="line">
            <a:avLst/>
          </a:prstGeom>
          <a:ln w="57150">
            <a:solidFill>
              <a:srgbClr val="FFB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/>
          <p:cNvSpPr txBox="1"/>
          <p:nvPr/>
        </p:nvSpPr>
        <p:spPr>
          <a:xfrm>
            <a:off x="7338289" y="1916767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1</a:t>
            </a:r>
            <a:endParaRPr lang="hu-HU" sz="3600" dirty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832" y1="9882" x2="51832" y2="9882"/>
                        <a14:foregroundMark x1="53272" y1="5457" x2="53272" y2="5457"/>
                        <a14:foregroundMark x1="50131" y1="4130" x2="50131" y2="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7" y="2233639"/>
            <a:ext cx="2882720" cy="2558225"/>
          </a:xfrm>
          <a:prstGeom prst="rect">
            <a:avLst/>
          </a:prstGeom>
        </p:spPr>
      </p:pic>
      <p:sp>
        <p:nvSpPr>
          <p:cNvPr id="18" name="Ellipszis 17"/>
          <p:cNvSpPr/>
          <p:nvPr/>
        </p:nvSpPr>
        <p:spPr>
          <a:xfrm>
            <a:off x="942923" y="1482779"/>
            <a:ext cx="4040284" cy="4040284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-584691" y="-102939"/>
            <a:ext cx="7069150" cy="7069150"/>
          </a:xfrm>
          <a:prstGeom prst="ellipse">
            <a:avLst/>
          </a:prstGeom>
          <a:noFill/>
          <a:ln w="38100">
            <a:solidFill>
              <a:srgbClr val="FFBC2F">
                <a:alpha val="30196"/>
              </a:srgb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>
            <a:off x="8112310" y="1940704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Caterpillar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Identifying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Problem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7" name="Csoportba foglalás 26"/>
          <p:cNvGrpSpPr/>
          <p:nvPr/>
        </p:nvGrpSpPr>
        <p:grpSpPr>
          <a:xfrm>
            <a:off x="6944809" y="3353422"/>
            <a:ext cx="4271059" cy="1134319"/>
            <a:chOff x="6944809" y="1696711"/>
            <a:chExt cx="4271059" cy="1134319"/>
          </a:xfrm>
          <a:noFill/>
        </p:grpSpPr>
        <p:sp>
          <p:nvSpPr>
            <p:cNvPr id="28" name="Lekerekített téglalap 27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Lekerekített téglalap 28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0" name="Szövegdoboz 29"/>
          <p:cNvSpPr txBox="1"/>
          <p:nvPr/>
        </p:nvSpPr>
        <p:spPr>
          <a:xfrm>
            <a:off x="7311913" y="3564182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8112310" y="3614495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Chrysalis</a:t>
            </a:r>
            <a:r>
              <a:rPr lang="hu-HU" dirty="0" smtClean="0">
                <a:latin typeface="Georgia" panose="02040502050405020303" pitchFamily="18" charset="0"/>
              </a:rPr>
              <a:t>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Finding</a:t>
            </a:r>
            <a:r>
              <a:rPr lang="hu-HU" dirty="0" smtClean="0">
                <a:latin typeface="Georgia" panose="02040502050405020303" pitchFamily="18" charset="0"/>
              </a:rPr>
              <a:t> a </a:t>
            </a:r>
            <a:r>
              <a:rPr lang="hu-HU" dirty="0" err="1" smtClean="0">
                <a:latin typeface="Georgia" panose="02040502050405020303" pitchFamily="18" charset="0"/>
              </a:rPr>
              <a:t>Solution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2" name="Csoportba foglalás 31"/>
          <p:cNvGrpSpPr/>
          <p:nvPr/>
        </p:nvGrpSpPr>
        <p:grpSpPr>
          <a:xfrm>
            <a:off x="6944809" y="5044293"/>
            <a:ext cx="4271059" cy="1134319"/>
            <a:chOff x="6944809" y="1696711"/>
            <a:chExt cx="4271059" cy="1134319"/>
          </a:xfrm>
          <a:noFill/>
        </p:grpSpPr>
        <p:sp>
          <p:nvSpPr>
            <p:cNvPr id="33" name="Lekerekített téglalap 32"/>
            <p:cNvSpPr/>
            <p:nvPr/>
          </p:nvSpPr>
          <p:spPr>
            <a:xfrm>
              <a:off x="6944809" y="1696711"/>
              <a:ext cx="4271059" cy="1134319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Lekerekített téglalap 33"/>
            <p:cNvSpPr/>
            <p:nvPr/>
          </p:nvSpPr>
          <p:spPr>
            <a:xfrm>
              <a:off x="7122160" y="1852611"/>
              <a:ext cx="822518" cy="822518"/>
            </a:xfrm>
            <a:prstGeom prst="roundRect">
              <a:avLst/>
            </a:prstGeom>
            <a:grpFill/>
            <a:ln w="19050"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5" name="Szövegdoboz 34"/>
          <p:cNvSpPr txBox="1"/>
          <p:nvPr/>
        </p:nvSpPr>
        <p:spPr>
          <a:xfrm>
            <a:off x="7311913" y="5237973"/>
            <a:ext cx="43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Georgia" panose="02040502050405020303" pitchFamily="18" charset="0"/>
              </a:rPr>
              <a:t>3</a:t>
            </a:r>
            <a:endParaRPr lang="hu-HU" sz="3600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8112310" y="5288286"/>
            <a:ext cx="281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latin typeface="Georgia" panose="02040502050405020303" pitchFamily="18" charset="0"/>
              </a:rPr>
              <a:t>Butterfly -</a:t>
            </a:r>
          </a:p>
          <a:p>
            <a:r>
              <a:rPr lang="hu-HU" dirty="0" err="1" smtClean="0">
                <a:latin typeface="Georgia" panose="02040502050405020303" pitchFamily="18" charset="0"/>
              </a:rPr>
              <a:t>Creating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Project</a:t>
            </a:r>
            <a:endParaRPr lang="hu-H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268241" y="2705725"/>
            <a:ext cx="56555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Flight</a:t>
            </a:r>
            <a:endParaRPr lang="hu-HU" sz="4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Testing and </a:t>
            </a:r>
            <a:r>
              <a:rPr lang="hu-HU" sz="4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Bugs</a:t>
            </a:r>
            <a:endParaRPr lang="hu-HU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-1090251" y="1886124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2" name="Folyamatábra: Döntés 1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Folyamatábra: Döntés 3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Folyamatábra: Döntés 4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Folyamatábra: Döntés 5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Folyamatábra: Döntés 6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Folyamatábra: Döntés 7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Folyamatábra: Döntés 8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Folyamatábra: Döntés 9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Folyamatábra: Döntés 10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Folyamatábra: Döntés 11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Folyamatábra: Döntés 12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Folyamatábra: Döntés 13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Csoportba foglalás 15"/>
          <p:cNvGrpSpPr/>
          <p:nvPr/>
        </p:nvGrpSpPr>
        <p:grpSpPr>
          <a:xfrm>
            <a:off x="9198906" y="-728445"/>
            <a:ext cx="4029809" cy="5640571"/>
            <a:chOff x="-1090251" y="1886124"/>
            <a:chExt cx="4029809" cy="5640571"/>
          </a:xfrm>
          <a:solidFill>
            <a:srgbClr val="FFBC2F"/>
          </a:solidFill>
        </p:grpSpPr>
        <p:sp>
          <p:nvSpPr>
            <p:cNvPr id="17" name="Folyamatábra: Döntés 16"/>
            <p:cNvSpPr/>
            <p:nvPr/>
          </p:nvSpPr>
          <p:spPr>
            <a:xfrm>
              <a:off x="0" y="5615031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Folyamatábra: Döntés 17"/>
            <p:cNvSpPr/>
            <p:nvPr/>
          </p:nvSpPr>
          <p:spPr>
            <a:xfrm>
              <a:off x="-1" y="4372062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Folyamatábra: Döntés 18"/>
            <p:cNvSpPr/>
            <p:nvPr/>
          </p:nvSpPr>
          <p:spPr>
            <a:xfrm>
              <a:off x="-2" y="3129093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Folyamatábra: Döntés 19"/>
            <p:cNvSpPr/>
            <p:nvPr/>
          </p:nvSpPr>
          <p:spPr>
            <a:xfrm>
              <a:off x="-3" y="188612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Folyamatábra: Döntés 20"/>
            <p:cNvSpPr/>
            <p:nvPr/>
          </p:nvSpPr>
          <p:spPr>
            <a:xfrm>
              <a:off x="1084381" y="250760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Folyamatábra: Döntés 21"/>
            <p:cNvSpPr/>
            <p:nvPr/>
          </p:nvSpPr>
          <p:spPr>
            <a:xfrm>
              <a:off x="-1090251" y="2507607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Folyamatábra: Döntés 22"/>
            <p:cNvSpPr/>
            <p:nvPr/>
          </p:nvSpPr>
          <p:spPr>
            <a:xfrm>
              <a:off x="-1090251" y="375057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Folyamatábra: Döntés 23"/>
            <p:cNvSpPr/>
            <p:nvPr/>
          </p:nvSpPr>
          <p:spPr>
            <a:xfrm>
              <a:off x="-109025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Folyamatábra: Döntés 24"/>
            <p:cNvSpPr/>
            <p:nvPr/>
          </p:nvSpPr>
          <p:spPr>
            <a:xfrm>
              <a:off x="-1090251" y="6236514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Folyamatábra: Döntés 25"/>
            <p:cNvSpPr/>
            <p:nvPr/>
          </p:nvSpPr>
          <p:spPr>
            <a:xfrm>
              <a:off x="1019903" y="6283726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Folyamatábra: Döntés 26"/>
            <p:cNvSpPr/>
            <p:nvPr/>
          </p:nvSpPr>
          <p:spPr>
            <a:xfrm>
              <a:off x="1084381" y="499354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Folyamatábra: Döntés 27"/>
            <p:cNvSpPr/>
            <p:nvPr/>
          </p:nvSpPr>
          <p:spPr>
            <a:xfrm>
              <a:off x="1084381" y="3750575"/>
              <a:ext cx="1855177" cy="1242969"/>
            </a:xfrm>
            <a:prstGeom prst="flowChartDecision">
              <a:avLst/>
            </a:prstGeom>
            <a:grpFill/>
            <a:ln>
              <a:solidFill>
                <a:srgbClr val="FFB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2824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63309" y="0"/>
            <a:ext cx="3665383" cy="1325563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KÉP 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6" y="2096596"/>
            <a:ext cx="6347115" cy="37994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KÉP login"/>
          <p:cNvPicPr>
            <a:picLocks noChangeAspect="1"/>
          </p:cNvPicPr>
          <p:nvPr/>
        </p:nvPicPr>
        <p:blipFill rotWithShape="1">
          <a:blip r:embed="rId3"/>
          <a:srcRect r="22816"/>
          <a:stretch/>
        </p:blipFill>
        <p:spPr>
          <a:xfrm>
            <a:off x="6632429" y="1507027"/>
            <a:ext cx="5293644" cy="4978546"/>
          </a:xfrm>
          <a:prstGeom prst="rect">
            <a:avLst/>
          </a:prstGeom>
        </p:spPr>
      </p:pic>
      <p:sp>
        <p:nvSpPr>
          <p:cNvPr id="12" name="Login doboz"/>
          <p:cNvSpPr txBox="1"/>
          <p:nvPr/>
        </p:nvSpPr>
        <p:spPr>
          <a:xfrm>
            <a:off x="211405" y="983807"/>
            <a:ext cx="302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>
                <a:latin typeface="Georgia" panose="02040502050405020303" pitchFamily="18" charset="0"/>
              </a:rPr>
              <a:t>Login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3" name="Navbar navigation"/>
          <p:cNvSpPr txBox="1"/>
          <p:nvPr/>
        </p:nvSpPr>
        <p:spPr>
          <a:xfrm>
            <a:off x="211405" y="98380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smtClean="0">
                <a:latin typeface="Georgia" panose="02040502050405020303" pitchFamily="18" charset="0"/>
              </a:rPr>
              <a:t>Navbar </a:t>
            </a:r>
            <a:r>
              <a:rPr lang="hu-HU" sz="2800" dirty="0" err="1" smtClean="0">
                <a:latin typeface="Georgia" panose="02040502050405020303" pitchFamily="18" charset="0"/>
              </a:rPr>
              <a:t>navigation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14" name="KÉP navbar nav"/>
          <p:cNvPicPr>
            <a:picLocks noChangeAspect="1"/>
          </p:cNvPicPr>
          <p:nvPr/>
        </p:nvPicPr>
        <p:blipFill rotWithShape="1">
          <a:blip r:embed="rId4"/>
          <a:srcRect t="-545" b="32126"/>
          <a:stretch/>
        </p:blipFill>
        <p:spPr>
          <a:xfrm>
            <a:off x="456468" y="1565047"/>
            <a:ext cx="5759745" cy="48731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KÉP navbar na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249" y="1606553"/>
            <a:ext cx="5167824" cy="4779491"/>
          </a:xfrm>
          <a:prstGeom prst="rect">
            <a:avLst/>
          </a:prstGeom>
        </p:spPr>
      </p:pic>
      <p:sp>
        <p:nvSpPr>
          <p:cNvPr id="17" name="Support message"/>
          <p:cNvSpPr txBox="1"/>
          <p:nvPr/>
        </p:nvSpPr>
        <p:spPr>
          <a:xfrm>
            <a:off x="211405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</a:t>
            </a:r>
            <a:endParaRPr lang="hu-HU" sz="2800" dirty="0">
              <a:latin typeface="Georgia" panose="02040502050405020303" pitchFamily="18" charset="0"/>
            </a:endParaRPr>
          </a:p>
        </p:txBody>
      </p:sp>
      <p:pic>
        <p:nvPicPr>
          <p:cNvPr id="7" name="KÉP support 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87" y="2036936"/>
            <a:ext cx="6592139" cy="374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KÉP support message"/>
          <p:cNvPicPr>
            <a:picLocks noChangeAspect="1"/>
          </p:cNvPicPr>
          <p:nvPr/>
        </p:nvPicPr>
        <p:blipFill rotWithShape="1">
          <a:blip r:embed="rId7"/>
          <a:srcRect r="12037"/>
          <a:stretch/>
        </p:blipFill>
        <p:spPr>
          <a:xfrm>
            <a:off x="6838791" y="1325563"/>
            <a:ext cx="5141805" cy="4704824"/>
          </a:xfrm>
          <a:prstGeom prst="rect">
            <a:avLst/>
          </a:prstGeom>
        </p:spPr>
      </p:pic>
      <p:pic>
        <p:nvPicPr>
          <p:cNvPr id="11" name="KÉP page actions"/>
          <p:cNvPicPr>
            <a:picLocks noChangeAspect="1"/>
          </p:cNvPicPr>
          <p:nvPr/>
        </p:nvPicPr>
        <p:blipFill rotWithShape="1">
          <a:blip r:embed="rId8"/>
          <a:srcRect r="27794"/>
          <a:stretch/>
        </p:blipFill>
        <p:spPr>
          <a:xfrm>
            <a:off x="7893101" y="1141736"/>
            <a:ext cx="4170421" cy="5296463"/>
          </a:xfrm>
          <a:prstGeom prst="rect">
            <a:avLst/>
          </a:prstGeom>
        </p:spPr>
      </p:pic>
      <p:pic>
        <p:nvPicPr>
          <p:cNvPr id="5" name="KÉP page action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52" y="2720579"/>
            <a:ext cx="7401958" cy="19147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Page actions"/>
          <p:cNvSpPr txBox="1"/>
          <p:nvPr/>
        </p:nvSpPr>
        <p:spPr>
          <a:xfrm>
            <a:off x="154271" y="982167"/>
            <a:ext cx="407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actions</a:t>
            </a:r>
            <a:endParaRPr lang="hu-HU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7" grpId="0"/>
      <p:bldP spid="17" grpId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0" y="1"/>
            <a:ext cx="12192000" cy="11176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0" y="6278880"/>
            <a:ext cx="12192000" cy="57912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66676"/>
            <a:ext cx="10515600" cy="984250"/>
          </a:xfrm>
        </p:spPr>
        <p:txBody>
          <a:bodyPr/>
          <a:lstStyle/>
          <a:p>
            <a:pPr algn="ctr"/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hu-H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Flow </a:t>
            </a:r>
            <a:r>
              <a:rPr lang="hu-H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Tests</a:t>
            </a:r>
            <a:endParaRPr lang="hu-H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2720" y="2223770"/>
            <a:ext cx="11846560" cy="2815590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 err="1">
                <a:latin typeface="Georgia" panose="02040502050405020303" pitchFamily="18" charset="0"/>
              </a:rPr>
              <a:t>Sign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up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emails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site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New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Chat </a:t>
            </a:r>
            <a:r>
              <a:rPr lang="hu-HU" sz="2400" dirty="0" err="1">
                <a:latin typeface="Georgia" panose="02040502050405020303" pitchFamily="18" charset="0"/>
              </a:rPr>
              <a:t>with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Re-</a:t>
            </a:r>
            <a:r>
              <a:rPr lang="hu-HU" sz="2400" dirty="0" err="1">
                <a:latin typeface="Georgia" panose="02040502050405020303" pitchFamily="18" charset="0"/>
              </a:rPr>
              <a:t>draw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Save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found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Back </a:t>
            </a:r>
            <a:r>
              <a:rPr lang="hu-HU" sz="2400" dirty="0" err="1">
                <a:latin typeface="Georgia" panose="02040502050405020303" pitchFamily="18" charset="0"/>
              </a:rPr>
              <a:t>to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first</a:t>
            </a:r>
            <a:r>
              <a:rPr lang="hu-HU" sz="2400" dirty="0">
                <a:latin typeface="Georgia" panose="02040502050405020303" pitchFamily="18" charset="0"/>
              </a:rPr>
              <a:t> chat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Report</a:t>
            </a:r>
            <a:r>
              <a:rPr lang="hu-HU" sz="2400" dirty="0">
                <a:latin typeface="Georgia" panose="02040502050405020303" pitchFamily="18" charset="0"/>
              </a:rPr>
              <a:t> partner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Check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smtClean="0">
                <a:latin typeface="Georgia" panose="02040502050405020303" pitchFamily="18" charset="0"/>
              </a:rPr>
              <a:t>emails</a:t>
            </a:r>
            <a:endParaRPr lang="hu-HU" sz="2400" dirty="0">
              <a:latin typeface="Georgia" panose="02040502050405020303" pitchFamily="18" charset="0"/>
            </a:endParaRPr>
          </a:p>
          <a:p>
            <a:pPr marL="514350" indent="-514350">
              <a:lnSpc>
                <a:spcPct val="14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hu-HU" sz="2400" dirty="0">
                <a:latin typeface="Georgia" panose="02040502050405020303" pitchFamily="18" charset="0"/>
              </a:rPr>
              <a:t>Login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Profile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settings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Change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 smtClean="0">
                <a:latin typeface="Georgia" panose="02040502050405020303" pitchFamily="18" charset="0"/>
              </a:rPr>
              <a:t>Fullname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Gender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Birthdate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Georgia" panose="02040502050405020303" pitchFamily="18" charset="0"/>
              </a:rPr>
              <a:t>+ </a:t>
            </a:r>
            <a:r>
              <a:rPr lang="hu-HU" sz="2400" dirty="0" err="1" smtClean="0">
                <a:latin typeface="Georgia" panose="02040502050405020303" pitchFamily="18" charset="0"/>
              </a:rPr>
              <a:t>Password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out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Log in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Delete</a:t>
            </a:r>
            <a:r>
              <a:rPr lang="hu-HU" sz="2400" dirty="0">
                <a:latin typeface="Georgia" panose="02040502050405020303" pitchFamily="18" charset="0"/>
              </a:rPr>
              <a:t> account </a:t>
            </a: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hu-HU" sz="2400" dirty="0" smtClean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Create</a:t>
            </a:r>
            <a:r>
              <a:rPr lang="hu-HU" sz="2400" dirty="0">
                <a:latin typeface="Georgia" panose="02040502050405020303" pitchFamily="18" charset="0"/>
              </a:rPr>
              <a:t> </a:t>
            </a:r>
            <a:r>
              <a:rPr lang="hu-HU" sz="2400" dirty="0" err="1">
                <a:latin typeface="Georgia" panose="02040502050405020303" pitchFamily="18" charset="0"/>
              </a:rPr>
              <a:t>new</a:t>
            </a:r>
            <a:r>
              <a:rPr lang="hu-HU" sz="2400" dirty="0">
                <a:latin typeface="Georgia" panose="02040502050405020303" pitchFamily="18" charset="0"/>
              </a:rPr>
              <a:t> account (</a:t>
            </a:r>
            <a:r>
              <a:rPr lang="hu-HU" sz="2400" dirty="0" err="1">
                <a:latin typeface="Georgia" panose="02040502050405020303" pitchFamily="18" charset="0"/>
              </a:rPr>
              <a:t>same</a:t>
            </a:r>
            <a:r>
              <a:rPr lang="hu-HU" sz="2400" dirty="0">
                <a:latin typeface="Georgia" panose="02040502050405020303" pitchFamily="18" charset="0"/>
              </a:rPr>
              <a:t> email </a:t>
            </a:r>
            <a:r>
              <a:rPr lang="hu-HU" sz="2400" dirty="0" err="1">
                <a:latin typeface="Georgia" panose="02040502050405020303" pitchFamily="18" charset="0"/>
              </a:rPr>
              <a:t>address</a:t>
            </a:r>
            <a:r>
              <a:rPr lang="hu-HU" sz="2400" dirty="0">
                <a:latin typeface="Georgia" panose="02040502050405020303" pitchFamily="18" charset="0"/>
              </a:rPr>
              <a:t>)</a:t>
            </a:r>
            <a:endParaRPr lang="hu-HU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7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647902" y="2767281"/>
            <a:ext cx="6896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Metamorphosis</a:t>
            </a:r>
            <a:endParaRPr lang="hu-HU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Mariposa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Egyenes összekötő nyíllal 2"/>
          <p:cNvCxnSpPr/>
          <p:nvPr/>
        </p:nvCxnSpPr>
        <p:spPr>
          <a:xfrm>
            <a:off x="0" y="64312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nyíllal 3"/>
          <p:cNvCxnSpPr/>
          <p:nvPr/>
        </p:nvCxnSpPr>
        <p:spPr>
          <a:xfrm>
            <a:off x="0" y="436880"/>
            <a:ext cx="12192000" cy="0"/>
          </a:xfrm>
          <a:prstGeom prst="straightConnector1">
            <a:avLst/>
          </a:prstGeom>
          <a:ln w="635000">
            <a:solidFill>
              <a:srgbClr val="FFBC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886200" y="180975"/>
            <a:ext cx="4419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1888185" y="6030777"/>
            <a:ext cx="832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Proper</a:t>
            </a:r>
            <a:r>
              <a:rPr lang="hu-HU" sz="2800" dirty="0" smtClean="0">
                <a:latin typeface="Georgia" panose="02040502050405020303" pitchFamily="18" charset="0"/>
              </a:rPr>
              <a:t> HTML/CSS </a:t>
            </a:r>
            <a:r>
              <a:rPr lang="hu-HU" sz="2800" dirty="0" err="1" smtClean="0">
                <a:latin typeface="Georgia" panose="02040502050405020303" pitchFamily="18" charset="0"/>
              </a:rPr>
              <a:t>documentation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with</a:t>
            </a:r>
            <a:r>
              <a:rPr lang="hu-HU" sz="2800" dirty="0" smtClean="0">
                <a:latin typeface="Georgia" panose="02040502050405020303" pitchFamily="18" charset="0"/>
              </a:rPr>
              <a:t> PHP </a:t>
            </a:r>
            <a:r>
              <a:rPr lang="hu-HU" sz="2800" dirty="0" err="1" smtClean="0">
                <a:latin typeface="Georgia" panose="02040502050405020303" pitchFamily="18" charset="0"/>
              </a:rPr>
              <a:t>layout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888185" y="1313627"/>
            <a:ext cx="495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Toggle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certain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profile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settings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1888185" y="2257057"/>
            <a:ext cx="383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Algorithm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Interests</a:t>
            </a:r>
            <a:endParaRPr lang="hu-HU" sz="2800" dirty="0" smtClean="0">
              <a:latin typeface="Georgia" panose="02040502050405020303" pitchFamily="18" charset="0"/>
            </a:endParaRPr>
          </a:p>
        </p:txBody>
      </p:sp>
      <p:sp>
        <p:nvSpPr>
          <p:cNvPr id="14" name="Szövegdoboz 13"/>
          <p:cNvSpPr txBox="1"/>
          <p:nvPr/>
        </p:nvSpPr>
        <p:spPr>
          <a:xfrm>
            <a:off x="1888185" y="3200487"/>
            <a:ext cx="24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Notifications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888185" y="4143917"/>
            <a:ext cx="44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Two-factory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authentication</a:t>
            </a:r>
            <a:endParaRPr lang="hu-HU" sz="2800" dirty="0">
              <a:latin typeface="Georgia" panose="02040502050405020303" pitchFamily="18" charset="0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1888185" y="5087347"/>
            <a:ext cx="95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 smtClean="0">
                <a:latin typeface="Georgia" panose="02040502050405020303" pitchFamily="18" charset="0"/>
              </a:rPr>
              <a:t>Admin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page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for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reported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users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dirty="0" err="1" smtClean="0">
                <a:latin typeface="Georgia" panose="02040502050405020303" pitchFamily="18" charset="0"/>
              </a:rPr>
              <a:t>support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messages</a:t>
            </a:r>
            <a:endParaRPr lang="hu-HU" sz="2800" dirty="0">
              <a:latin typeface="Georgia" panose="02040502050405020303" pitchFamily="18" charset="0"/>
            </a:endParaRP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393539" y="-3018"/>
            <a:ext cx="1088020" cy="6861018"/>
            <a:chOff x="393539" y="-3018"/>
            <a:chExt cx="1088020" cy="6861018"/>
          </a:xfrm>
        </p:grpSpPr>
        <p:sp>
          <p:nvSpPr>
            <p:cNvPr id="27" name="Téglalap 26"/>
            <p:cNvSpPr/>
            <p:nvPr/>
          </p:nvSpPr>
          <p:spPr>
            <a:xfrm>
              <a:off x="393539" y="-3018"/>
              <a:ext cx="1088020" cy="6861018"/>
            </a:xfrm>
            <a:prstGeom prst="rect">
              <a:avLst/>
            </a:prstGeom>
            <a:solidFill>
              <a:srgbClr val="FFB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4" name="Picture 6" descr="Interest - Free user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08" y="2178562"/>
              <a:ext cx="621172" cy="621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Notification - Free miscellaneous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70" y="3080348"/>
              <a:ext cx="657049" cy="65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ettings - Free other ic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24" y="1175607"/>
              <a:ext cx="722341" cy="722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ml - Free interface ic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30" y="5921798"/>
              <a:ext cx="671729" cy="67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Two factor authentication - Free security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86" y="5022966"/>
              <a:ext cx="618217" cy="61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dmin - Free peopl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24" y="4018011"/>
              <a:ext cx="724341" cy="724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092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689600" y="1526739"/>
            <a:ext cx="6942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2. </a:t>
            </a:r>
            <a:r>
              <a:rPr lang="hu-HU" sz="2000" b="1" dirty="0" err="1" smtClean="0">
                <a:latin typeface="Georgia" panose="02040502050405020303" pitchFamily="18" charset="0"/>
              </a:rPr>
              <a:t>Clear</a:t>
            </a:r>
            <a:r>
              <a:rPr lang="hu-HU" sz="2000" b="1" dirty="0" smtClean="0">
                <a:latin typeface="Georgia" panose="02040502050405020303" pitchFamily="18" charset="0"/>
              </a:rPr>
              <a:t> policy </a:t>
            </a:r>
            <a:r>
              <a:rPr lang="hu-HU" sz="2000" b="1" dirty="0" err="1" smtClean="0">
                <a:latin typeface="Georgia" panose="02040502050405020303" pitchFamily="18" charset="0"/>
              </a:rPr>
              <a:t>promoting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kindness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smtClean="0">
                <a:latin typeface="Georgia" panose="02040502050405020303" pitchFamily="18" charset="0"/>
              </a:rPr>
              <a:t>and </a:t>
            </a:r>
            <a:r>
              <a:rPr lang="hu-HU" sz="2000" b="1" dirty="0" err="1" smtClean="0">
                <a:latin typeface="Georgia" panose="02040502050405020303" pitchFamily="18" charset="0"/>
              </a:rPr>
              <a:t>empathy</a:t>
            </a:r>
            <a:endParaRPr lang="hu-HU" sz="2000" b="1" dirty="0" smtClean="0">
              <a:latin typeface="Georgia" panose="02040502050405020303" pitchFamily="18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196215" y="1609603"/>
            <a:ext cx="416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1. </a:t>
            </a:r>
            <a:r>
              <a:rPr lang="hu-HU" sz="2000" b="1" dirty="0" err="1" smtClean="0">
                <a:latin typeface="Georgia" panose="02040502050405020303" pitchFamily="18" charset="0"/>
              </a:rPr>
              <a:t>Changable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gender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96214" y="5219089"/>
            <a:ext cx="73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latin typeface="Georgia" panose="02040502050405020303" pitchFamily="18" charset="0"/>
              </a:rPr>
              <a:t>3. </a:t>
            </a:r>
            <a:r>
              <a:rPr lang="hu-HU" sz="2000" b="1" dirty="0" err="1" smtClean="0">
                <a:latin typeface="Georgia" panose="02040502050405020303" pitchFamily="18" charset="0"/>
              </a:rPr>
              <a:t>Using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alternative</a:t>
            </a:r>
            <a:r>
              <a:rPr lang="hu-HU" sz="2000" b="1" dirty="0" smtClean="0">
                <a:latin typeface="Georgia" panose="02040502050405020303" pitchFamily="18" charset="0"/>
              </a:rPr>
              <a:t> text </a:t>
            </a:r>
            <a:r>
              <a:rPr lang="hu-HU" sz="2000" b="1" dirty="0" err="1" smtClean="0">
                <a:latin typeface="Georgia" panose="02040502050405020303" pitchFamily="18" charset="0"/>
              </a:rPr>
              <a:t>for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>
                <a:latin typeface="Georgia" panose="02040502050405020303" pitchFamily="18" charset="0"/>
              </a:rPr>
              <a:t>visually</a:t>
            </a:r>
            <a:r>
              <a:rPr lang="hu-HU" sz="2000" b="1" dirty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impaired</a:t>
            </a:r>
            <a:r>
              <a:rPr lang="hu-HU" sz="2000" b="1" dirty="0" smtClean="0">
                <a:latin typeface="Georgia" panose="02040502050405020303" pitchFamily="18" charset="0"/>
              </a:rPr>
              <a:t> </a:t>
            </a:r>
            <a:r>
              <a:rPr lang="hu-HU" sz="2000" b="1" dirty="0" err="1" smtClean="0">
                <a:latin typeface="Georgia" panose="02040502050405020303" pitchFamily="18" charset="0"/>
              </a:rPr>
              <a:t>people</a:t>
            </a:r>
            <a:endParaRPr lang="hu-HU" sz="2000" b="1" dirty="0">
              <a:latin typeface="Georgia" panose="02040502050405020303" pitchFamily="18" charset="0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178628" y="359828"/>
            <a:ext cx="9834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diversity</a:t>
            </a:r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hu-HU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accessibility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" y="2064776"/>
            <a:ext cx="5493385" cy="158175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" y="5717756"/>
            <a:ext cx="10691990" cy="935440"/>
          </a:xfrm>
          <a:prstGeom prst="rect">
            <a:avLst/>
          </a:prstGeom>
        </p:spPr>
      </p:pic>
      <p:grpSp>
        <p:nvGrpSpPr>
          <p:cNvPr id="11" name="Csoportba foglalás 10"/>
          <p:cNvGrpSpPr/>
          <p:nvPr/>
        </p:nvGrpSpPr>
        <p:grpSpPr>
          <a:xfrm>
            <a:off x="7150351" y="2064776"/>
            <a:ext cx="4020738" cy="3055756"/>
            <a:chOff x="6003388" y="1620510"/>
            <a:chExt cx="4869647" cy="3700926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 rotWithShape="1">
            <a:blip r:embed="rId4"/>
            <a:srcRect l="10407" t="15224" r="10469"/>
            <a:stretch/>
          </p:blipFill>
          <p:spPr>
            <a:xfrm>
              <a:off x="6006395" y="1620510"/>
              <a:ext cx="4866640" cy="37009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0" name="Téglalap 9"/>
            <p:cNvSpPr/>
            <p:nvPr/>
          </p:nvSpPr>
          <p:spPr>
            <a:xfrm>
              <a:off x="6003388" y="3319916"/>
              <a:ext cx="4869647" cy="200152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7677">
                  <a:schemeClr val="bg1">
                    <a:alpha val="39000"/>
                  </a:schemeClr>
                </a:gs>
                <a:gs pos="75000">
                  <a:schemeClr val="bg1">
                    <a:alpha val="6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220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775078" y="148754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>
                <a:latin typeface="Georgia" panose="02040502050405020303" pitchFamily="18" charset="0"/>
              </a:rPr>
              <a:t>Who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let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the</a:t>
            </a:r>
            <a:r>
              <a:rPr lang="hu-HU" dirty="0">
                <a:latin typeface="Georgia" panose="02040502050405020303" pitchFamily="18" charset="0"/>
              </a:rPr>
              <a:t> </a:t>
            </a:r>
            <a:r>
              <a:rPr lang="hu-HU" dirty="0" err="1">
                <a:latin typeface="Georgia" panose="02040502050405020303" pitchFamily="18" charset="0"/>
              </a:rPr>
              <a:t>moths</a:t>
            </a:r>
            <a:r>
              <a:rPr lang="hu-HU" dirty="0">
                <a:latin typeface="Georgia" panose="02040502050405020303" pitchFamily="18" charset="0"/>
              </a:rPr>
              <a:t> out?</a:t>
            </a:r>
          </a:p>
        </p:txBody>
      </p:sp>
      <p:sp>
        <p:nvSpPr>
          <p:cNvPr id="3" name="Téglalap 2"/>
          <p:cNvSpPr/>
          <p:nvPr/>
        </p:nvSpPr>
        <p:spPr>
          <a:xfrm>
            <a:off x="4273226" y="415537"/>
            <a:ext cx="364555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Updates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2506262" y="436941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AI </a:t>
            </a:r>
            <a:r>
              <a:rPr lang="hu-HU" dirty="0" err="1">
                <a:latin typeface="Georgia" panose="02040502050405020303" pitchFamily="18" charset="0"/>
              </a:rPr>
              <a:t>usage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8254758" y="1398004"/>
            <a:ext cx="149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>
                <a:latin typeface="Georgia" panose="02040502050405020303" pitchFamily="18" charset="0"/>
              </a:rPr>
              <a:t>Social </a:t>
            </a:r>
            <a:r>
              <a:rPr lang="hu-HU" dirty="0" err="1">
                <a:latin typeface="Georgia" panose="02040502050405020303" pitchFamily="18" charset="0"/>
              </a:rPr>
              <a:t>Points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2530321" y="4886454"/>
            <a:ext cx="1016596" cy="1046412"/>
            <a:chOff x="3810845" y="2361313"/>
            <a:chExt cx="1325036" cy="1363898"/>
          </a:xfrm>
        </p:grpSpPr>
        <p:pic>
          <p:nvPicPr>
            <p:cNvPr id="11" name="Picture 14" descr="AI - Free electronics ic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845" y="2400175"/>
              <a:ext cx="1325036" cy="132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88" y="2361313"/>
              <a:ext cx="715549" cy="7155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Téglalap 12"/>
          <p:cNvSpPr/>
          <p:nvPr/>
        </p:nvSpPr>
        <p:spPr>
          <a:xfrm>
            <a:off x="981806" y="3212301"/>
            <a:ext cx="415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Night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Mode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including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thematic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change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944937" y="6105074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Implementing</a:t>
            </a:r>
            <a:r>
              <a:rPr lang="hu-HU" dirty="0" smtClean="0">
                <a:latin typeface="Georgia" panose="02040502050405020303" pitchFamily="18" charset="0"/>
              </a:rPr>
              <a:t> AI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hateword</a:t>
            </a:r>
            <a:r>
              <a:rPr lang="hu-HU" dirty="0" smtClean="0">
                <a:latin typeface="Georgia" panose="02040502050405020303" pitchFamily="18" charset="0"/>
              </a:rPr>
              <a:t> filtering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6207048" y="3212301"/>
            <a:ext cx="547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Collecting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Flowers</a:t>
            </a:r>
            <a:r>
              <a:rPr lang="hu-HU" dirty="0" smtClean="0">
                <a:latin typeface="Georgia" panose="02040502050405020303" pitchFamily="18" charset="0"/>
              </a:rPr>
              <a:t>, an </a:t>
            </a:r>
            <a:r>
              <a:rPr lang="hu-HU" dirty="0" err="1" smtClean="0">
                <a:latin typeface="Georgia" panose="02040502050405020303" pitchFamily="18" charset="0"/>
              </a:rPr>
              <a:t>opportunity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for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monetization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23" name="Csoportba foglalás 22"/>
          <p:cNvGrpSpPr/>
          <p:nvPr/>
        </p:nvGrpSpPr>
        <p:grpSpPr>
          <a:xfrm>
            <a:off x="8549636" y="1897410"/>
            <a:ext cx="1041870" cy="1318935"/>
            <a:chOff x="8890806" y="1535018"/>
            <a:chExt cx="1041870" cy="1318935"/>
          </a:xfrm>
        </p:grpSpPr>
        <p:sp>
          <p:nvSpPr>
            <p:cNvPr id="16" name="Google Shape;7390;p78"/>
            <p:cNvSpPr/>
            <p:nvPr/>
          </p:nvSpPr>
          <p:spPr>
            <a:xfrm>
              <a:off x="9261424" y="1965288"/>
              <a:ext cx="291946" cy="399168"/>
            </a:xfrm>
            <a:custGeom>
              <a:avLst/>
              <a:gdLst/>
              <a:ahLst/>
              <a:cxnLst/>
              <a:rect l="l" t="t" r="r" b="b"/>
              <a:pathLst>
                <a:path w="6758" h="9240" extrusionOk="0">
                  <a:moveTo>
                    <a:pt x="3074" y="911"/>
                  </a:moveTo>
                  <a:cubicBezTo>
                    <a:pt x="3040" y="911"/>
                    <a:pt x="3005" y="925"/>
                    <a:pt x="2979" y="951"/>
                  </a:cubicBezTo>
                  <a:lnTo>
                    <a:pt x="2789" y="1149"/>
                  </a:lnTo>
                  <a:lnTo>
                    <a:pt x="2508" y="1026"/>
                  </a:lnTo>
                  <a:cubicBezTo>
                    <a:pt x="2491" y="1018"/>
                    <a:pt x="2473" y="1015"/>
                    <a:pt x="2456" y="1015"/>
                  </a:cubicBezTo>
                  <a:cubicBezTo>
                    <a:pt x="2410" y="1015"/>
                    <a:pt x="2366" y="1039"/>
                    <a:pt x="2343" y="1081"/>
                  </a:cubicBezTo>
                  <a:lnTo>
                    <a:pt x="2222" y="1295"/>
                  </a:lnTo>
                  <a:lnTo>
                    <a:pt x="1914" y="1222"/>
                  </a:lnTo>
                  <a:cubicBezTo>
                    <a:pt x="1904" y="1220"/>
                    <a:pt x="1894" y="1219"/>
                    <a:pt x="1884" y="1219"/>
                  </a:cubicBezTo>
                  <a:cubicBezTo>
                    <a:pt x="1826" y="1219"/>
                    <a:pt x="1772" y="1258"/>
                    <a:pt x="1758" y="1318"/>
                  </a:cubicBezTo>
                  <a:lnTo>
                    <a:pt x="1708" y="1531"/>
                  </a:lnTo>
                  <a:lnTo>
                    <a:pt x="1396" y="1512"/>
                  </a:lnTo>
                  <a:cubicBezTo>
                    <a:pt x="1394" y="1512"/>
                    <a:pt x="1392" y="1512"/>
                    <a:pt x="1389" y="1512"/>
                  </a:cubicBezTo>
                  <a:cubicBezTo>
                    <a:pt x="1354" y="1512"/>
                    <a:pt x="1320" y="1525"/>
                    <a:pt x="1296" y="1550"/>
                  </a:cubicBezTo>
                  <a:cubicBezTo>
                    <a:pt x="1269" y="1577"/>
                    <a:pt x="1256" y="1613"/>
                    <a:pt x="1258" y="1650"/>
                  </a:cubicBezTo>
                  <a:lnTo>
                    <a:pt x="1259" y="1650"/>
                  </a:lnTo>
                  <a:lnTo>
                    <a:pt x="1280" y="1975"/>
                  </a:lnTo>
                  <a:cubicBezTo>
                    <a:pt x="1285" y="2043"/>
                    <a:pt x="1342" y="2096"/>
                    <a:pt x="1409" y="2096"/>
                  </a:cubicBezTo>
                  <a:cubicBezTo>
                    <a:pt x="1412" y="2096"/>
                    <a:pt x="1415" y="2096"/>
                    <a:pt x="1418" y="2096"/>
                  </a:cubicBezTo>
                  <a:cubicBezTo>
                    <a:pt x="1491" y="2092"/>
                    <a:pt x="1544" y="2030"/>
                    <a:pt x="1540" y="1957"/>
                  </a:cubicBezTo>
                  <a:lnTo>
                    <a:pt x="1529" y="1781"/>
                  </a:lnTo>
                  <a:lnTo>
                    <a:pt x="1801" y="1798"/>
                  </a:lnTo>
                  <a:cubicBezTo>
                    <a:pt x="1804" y="1798"/>
                    <a:pt x="1806" y="1798"/>
                    <a:pt x="1809" y="1798"/>
                  </a:cubicBezTo>
                  <a:cubicBezTo>
                    <a:pt x="1869" y="1798"/>
                    <a:pt x="1921" y="1757"/>
                    <a:pt x="1936" y="1698"/>
                  </a:cubicBezTo>
                  <a:lnTo>
                    <a:pt x="1982" y="1506"/>
                  </a:lnTo>
                  <a:lnTo>
                    <a:pt x="2257" y="1571"/>
                  </a:lnTo>
                  <a:cubicBezTo>
                    <a:pt x="2267" y="1573"/>
                    <a:pt x="2277" y="1574"/>
                    <a:pt x="2287" y="1574"/>
                  </a:cubicBezTo>
                  <a:cubicBezTo>
                    <a:pt x="2333" y="1574"/>
                    <a:pt x="2377" y="1549"/>
                    <a:pt x="2400" y="1508"/>
                  </a:cubicBezTo>
                  <a:lnTo>
                    <a:pt x="2511" y="1311"/>
                  </a:lnTo>
                  <a:lnTo>
                    <a:pt x="2767" y="1424"/>
                  </a:lnTo>
                  <a:cubicBezTo>
                    <a:pt x="2784" y="1431"/>
                    <a:pt x="2802" y="1435"/>
                    <a:pt x="2820" y="1435"/>
                  </a:cubicBezTo>
                  <a:cubicBezTo>
                    <a:pt x="2854" y="1435"/>
                    <a:pt x="2889" y="1421"/>
                    <a:pt x="2913" y="1395"/>
                  </a:cubicBezTo>
                  <a:lnTo>
                    <a:pt x="3090" y="1212"/>
                  </a:lnTo>
                  <a:lnTo>
                    <a:pt x="3305" y="1364"/>
                  </a:lnTo>
                  <a:cubicBezTo>
                    <a:pt x="3328" y="1380"/>
                    <a:pt x="3354" y="1388"/>
                    <a:pt x="3380" y="1388"/>
                  </a:cubicBezTo>
                  <a:cubicBezTo>
                    <a:pt x="3405" y="1388"/>
                    <a:pt x="3430" y="1381"/>
                    <a:pt x="3452" y="1366"/>
                  </a:cubicBezTo>
                  <a:lnTo>
                    <a:pt x="3685" y="1213"/>
                  </a:lnTo>
                  <a:lnTo>
                    <a:pt x="3844" y="1392"/>
                  </a:lnTo>
                  <a:cubicBezTo>
                    <a:pt x="3869" y="1420"/>
                    <a:pt x="3905" y="1435"/>
                    <a:pt x="3941" y="1435"/>
                  </a:cubicBezTo>
                  <a:cubicBezTo>
                    <a:pt x="3958" y="1435"/>
                    <a:pt x="3974" y="1431"/>
                    <a:pt x="3991" y="1425"/>
                  </a:cubicBezTo>
                  <a:lnTo>
                    <a:pt x="4261" y="1315"/>
                  </a:lnTo>
                  <a:lnTo>
                    <a:pt x="4358" y="1504"/>
                  </a:lnTo>
                  <a:cubicBezTo>
                    <a:pt x="4381" y="1548"/>
                    <a:pt x="4427" y="1574"/>
                    <a:pt x="4475" y="1574"/>
                  </a:cubicBezTo>
                  <a:cubicBezTo>
                    <a:pt x="4483" y="1574"/>
                    <a:pt x="4492" y="1573"/>
                    <a:pt x="4500" y="1572"/>
                  </a:cubicBezTo>
                  <a:lnTo>
                    <a:pt x="4790" y="1511"/>
                  </a:lnTo>
                  <a:lnTo>
                    <a:pt x="4824" y="1693"/>
                  </a:lnTo>
                  <a:cubicBezTo>
                    <a:pt x="4836" y="1754"/>
                    <a:pt x="4891" y="1798"/>
                    <a:pt x="4952" y="1798"/>
                  </a:cubicBezTo>
                  <a:cubicBezTo>
                    <a:pt x="4953" y="1798"/>
                    <a:pt x="4955" y="1798"/>
                    <a:pt x="4956" y="1798"/>
                  </a:cubicBezTo>
                  <a:lnTo>
                    <a:pt x="5240" y="1788"/>
                  </a:lnTo>
                  <a:lnTo>
                    <a:pt x="5240" y="1788"/>
                  </a:lnTo>
                  <a:lnTo>
                    <a:pt x="5222" y="1952"/>
                  </a:lnTo>
                  <a:cubicBezTo>
                    <a:pt x="5214" y="2024"/>
                    <a:pt x="5265" y="2088"/>
                    <a:pt x="5337" y="2096"/>
                  </a:cubicBezTo>
                  <a:cubicBezTo>
                    <a:pt x="5342" y="2096"/>
                    <a:pt x="5346" y="2097"/>
                    <a:pt x="5351" y="2097"/>
                  </a:cubicBezTo>
                  <a:cubicBezTo>
                    <a:pt x="5416" y="2097"/>
                    <a:pt x="5473" y="2047"/>
                    <a:pt x="5480" y="1981"/>
                  </a:cubicBezTo>
                  <a:lnTo>
                    <a:pt x="5516" y="1667"/>
                  </a:lnTo>
                  <a:cubicBezTo>
                    <a:pt x="5520" y="1629"/>
                    <a:pt x="5507" y="1591"/>
                    <a:pt x="5482" y="1563"/>
                  </a:cubicBezTo>
                  <a:cubicBezTo>
                    <a:pt x="5457" y="1537"/>
                    <a:pt x="5424" y="1522"/>
                    <a:pt x="5388" y="1522"/>
                  </a:cubicBezTo>
                  <a:cubicBezTo>
                    <a:pt x="5386" y="1522"/>
                    <a:pt x="5383" y="1522"/>
                    <a:pt x="5381" y="1522"/>
                  </a:cubicBezTo>
                  <a:lnTo>
                    <a:pt x="5059" y="1534"/>
                  </a:lnTo>
                  <a:lnTo>
                    <a:pt x="5020" y="1332"/>
                  </a:lnTo>
                  <a:cubicBezTo>
                    <a:pt x="5014" y="1298"/>
                    <a:pt x="4994" y="1267"/>
                    <a:pt x="4965" y="1248"/>
                  </a:cubicBezTo>
                  <a:cubicBezTo>
                    <a:pt x="4943" y="1234"/>
                    <a:pt x="4918" y="1226"/>
                    <a:pt x="4892" y="1226"/>
                  </a:cubicBezTo>
                  <a:cubicBezTo>
                    <a:pt x="4884" y="1226"/>
                    <a:pt x="4875" y="1227"/>
                    <a:pt x="4866" y="1229"/>
                  </a:cubicBezTo>
                  <a:lnTo>
                    <a:pt x="4545" y="1296"/>
                  </a:lnTo>
                  <a:lnTo>
                    <a:pt x="4439" y="1090"/>
                  </a:lnTo>
                  <a:cubicBezTo>
                    <a:pt x="4416" y="1045"/>
                    <a:pt x="4371" y="1019"/>
                    <a:pt x="4323" y="1019"/>
                  </a:cubicBezTo>
                  <a:cubicBezTo>
                    <a:pt x="4307" y="1019"/>
                    <a:pt x="4290" y="1022"/>
                    <a:pt x="4274" y="1029"/>
                  </a:cubicBezTo>
                  <a:lnTo>
                    <a:pt x="3977" y="1150"/>
                  </a:lnTo>
                  <a:lnTo>
                    <a:pt x="3803" y="956"/>
                  </a:lnTo>
                  <a:cubicBezTo>
                    <a:pt x="3778" y="927"/>
                    <a:pt x="3742" y="913"/>
                    <a:pt x="3706" y="913"/>
                  </a:cubicBezTo>
                  <a:cubicBezTo>
                    <a:pt x="3682" y="913"/>
                    <a:pt x="3657" y="920"/>
                    <a:pt x="3635" y="934"/>
                  </a:cubicBezTo>
                  <a:lnTo>
                    <a:pt x="3383" y="1100"/>
                  </a:lnTo>
                  <a:lnTo>
                    <a:pt x="3149" y="935"/>
                  </a:lnTo>
                  <a:cubicBezTo>
                    <a:pt x="3126" y="919"/>
                    <a:pt x="3100" y="911"/>
                    <a:pt x="3074" y="911"/>
                  </a:cubicBezTo>
                  <a:close/>
                  <a:moveTo>
                    <a:pt x="3039" y="1827"/>
                  </a:moveTo>
                  <a:cubicBezTo>
                    <a:pt x="3005" y="1827"/>
                    <a:pt x="2971" y="1840"/>
                    <a:pt x="2945" y="1866"/>
                  </a:cubicBezTo>
                  <a:lnTo>
                    <a:pt x="2725" y="2094"/>
                  </a:lnTo>
                  <a:lnTo>
                    <a:pt x="2405" y="1953"/>
                  </a:lnTo>
                  <a:cubicBezTo>
                    <a:pt x="2388" y="1945"/>
                    <a:pt x="2370" y="1942"/>
                    <a:pt x="2352" y="1942"/>
                  </a:cubicBezTo>
                  <a:cubicBezTo>
                    <a:pt x="2306" y="1942"/>
                    <a:pt x="2262" y="1966"/>
                    <a:pt x="2238" y="2008"/>
                  </a:cubicBezTo>
                  <a:lnTo>
                    <a:pt x="2099" y="2255"/>
                  </a:lnTo>
                  <a:lnTo>
                    <a:pt x="1747" y="2171"/>
                  </a:lnTo>
                  <a:cubicBezTo>
                    <a:pt x="1737" y="2169"/>
                    <a:pt x="1727" y="2168"/>
                    <a:pt x="1717" y="2168"/>
                  </a:cubicBezTo>
                  <a:cubicBezTo>
                    <a:pt x="1658" y="2168"/>
                    <a:pt x="1604" y="2208"/>
                    <a:pt x="1590" y="2269"/>
                  </a:cubicBezTo>
                  <a:lnTo>
                    <a:pt x="1531" y="2517"/>
                  </a:lnTo>
                  <a:lnTo>
                    <a:pt x="1173" y="2495"/>
                  </a:lnTo>
                  <a:cubicBezTo>
                    <a:pt x="1170" y="2495"/>
                    <a:pt x="1167" y="2495"/>
                    <a:pt x="1164" y="2495"/>
                  </a:cubicBezTo>
                  <a:cubicBezTo>
                    <a:pt x="1097" y="2495"/>
                    <a:pt x="1040" y="2548"/>
                    <a:pt x="1035" y="2617"/>
                  </a:cubicBezTo>
                  <a:cubicBezTo>
                    <a:pt x="1030" y="2688"/>
                    <a:pt x="1085" y="2750"/>
                    <a:pt x="1157" y="2755"/>
                  </a:cubicBezTo>
                  <a:lnTo>
                    <a:pt x="1624" y="2785"/>
                  </a:lnTo>
                  <a:lnTo>
                    <a:pt x="1632" y="2785"/>
                  </a:lnTo>
                  <a:cubicBezTo>
                    <a:pt x="1692" y="2785"/>
                    <a:pt x="1745" y="2743"/>
                    <a:pt x="1759" y="2684"/>
                  </a:cubicBezTo>
                  <a:lnTo>
                    <a:pt x="1813" y="2456"/>
                  </a:lnTo>
                  <a:lnTo>
                    <a:pt x="2134" y="2531"/>
                  </a:lnTo>
                  <a:cubicBezTo>
                    <a:pt x="2144" y="2534"/>
                    <a:pt x="2154" y="2535"/>
                    <a:pt x="2163" y="2535"/>
                  </a:cubicBezTo>
                  <a:cubicBezTo>
                    <a:pt x="2209" y="2535"/>
                    <a:pt x="2254" y="2510"/>
                    <a:pt x="2277" y="2469"/>
                  </a:cubicBezTo>
                  <a:lnTo>
                    <a:pt x="2408" y="2239"/>
                  </a:lnTo>
                  <a:lnTo>
                    <a:pt x="2703" y="2369"/>
                  </a:lnTo>
                  <a:cubicBezTo>
                    <a:pt x="2720" y="2376"/>
                    <a:pt x="2738" y="2380"/>
                    <a:pt x="2756" y="2380"/>
                  </a:cubicBezTo>
                  <a:cubicBezTo>
                    <a:pt x="2790" y="2380"/>
                    <a:pt x="2825" y="2366"/>
                    <a:pt x="2850" y="2340"/>
                  </a:cubicBezTo>
                  <a:lnTo>
                    <a:pt x="3055" y="2128"/>
                  </a:lnTo>
                  <a:lnTo>
                    <a:pt x="3304" y="2304"/>
                  </a:lnTo>
                  <a:cubicBezTo>
                    <a:pt x="3327" y="2320"/>
                    <a:pt x="3353" y="2328"/>
                    <a:pt x="3379" y="2328"/>
                  </a:cubicBezTo>
                  <a:cubicBezTo>
                    <a:pt x="3404" y="2328"/>
                    <a:pt x="3429" y="2320"/>
                    <a:pt x="3451" y="2306"/>
                  </a:cubicBezTo>
                  <a:lnTo>
                    <a:pt x="3720" y="2129"/>
                  </a:lnTo>
                  <a:lnTo>
                    <a:pt x="3906" y="2337"/>
                  </a:lnTo>
                  <a:cubicBezTo>
                    <a:pt x="3932" y="2365"/>
                    <a:pt x="3967" y="2380"/>
                    <a:pt x="4004" y="2380"/>
                  </a:cubicBezTo>
                  <a:cubicBezTo>
                    <a:pt x="4020" y="2380"/>
                    <a:pt x="4036" y="2377"/>
                    <a:pt x="4052" y="2371"/>
                  </a:cubicBezTo>
                  <a:lnTo>
                    <a:pt x="4366" y="2243"/>
                  </a:lnTo>
                  <a:lnTo>
                    <a:pt x="4480" y="2464"/>
                  </a:lnTo>
                  <a:cubicBezTo>
                    <a:pt x="4503" y="2508"/>
                    <a:pt x="4548" y="2535"/>
                    <a:pt x="4597" y="2535"/>
                  </a:cubicBezTo>
                  <a:cubicBezTo>
                    <a:pt x="4605" y="2535"/>
                    <a:pt x="4614" y="2534"/>
                    <a:pt x="4622" y="2532"/>
                  </a:cubicBezTo>
                  <a:lnTo>
                    <a:pt x="4957" y="2462"/>
                  </a:lnTo>
                  <a:lnTo>
                    <a:pt x="4999" y="2678"/>
                  </a:lnTo>
                  <a:cubicBezTo>
                    <a:pt x="5010" y="2740"/>
                    <a:pt x="5064" y="2785"/>
                    <a:pt x="5127" y="2785"/>
                  </a:cubicBezTo>
                  <a:cubicBezTo>
                    <a:pt x="5128" y="2785"/>
                    <a:pt x="5130" y="2785"/>
                    <a:pt x="5131" y="2785"/>
                  </a:cubicBezTo>
                  <a:lnTo>
                    <a:pt x="5614" y="2766"/>
                  </a:lnTo>
                  <a:cubicBezTo>
                    <a:pt x="5686" y="2764"/>
                    <a:pt x="5742" y="2703"/>
                    <a:pt x="5739" y="2632"/>
                  </a:cubicBezTo>
                  <a:cubicBezTo>
                    <a:pt x="5737" y="2561"/>
                    <a:pt x="5679" y="2506"/>
                    <a:pt x="5610" y="2506"/>
                  </a:cubicBezTo>
                  <a:cubicBezTo>
                    <a:pt x="5608" y="2506"/>
                    <a:pt x="5606" y="2506"/>
                    <a:pt x="5605" y="2506"/>
                  </a:cubicBezTo>
                  <a:lnTo>
                    <a:pt x="5233" y="2520"/>
                  </a:lnTo>
                  <a:lnTo>
                    <a:pt x="5189" y="2283"/>
                  </a:lnTo>
                  <a:cubicBezTo>
                    <a:pt x="5182" y="2248"/>
                    <a:pt x="5162" y="2218"/>
                    <a:pt x="5133" y="2198"/>
                  </a:cubicBezTo>
                  <a:cubicBezTo>
                    <a:pt x="5112" y="2184"/>
                    <a:pt x="5086" y="2177"/>
                    <a:pt x="5060" y="2177"/>
                  </a:cubicBezTo>
                  <a:cubicBezTo>
                    <a:pt x="5052" y="2177"/>
                    <a:pt x="5043" y="2178"/>
                    <a:pt x="5034" y="2180"/>
                  </a:cubicBezTo>
                  <a:lnTo>
                    <a:pt x="4666" y="2256"/>
                  </a:lnTo>
                  <a:lnTo>
                    <a:pt x="4544" y="2018"/>
                  </a:lnTo>
                  <a:cubicBezTo>
                    <a:pt x="4521" y="1973"/>
                    <a:pt x="4475" y="1947"/>
                    <a:pt x="4427" y="1947"/>
                  </a:cubicBezTo>
                  <a:cubicBezTo>
                    <a:pt x="4411" y="1947"/>
                    <a:pt x="4394" y="1950"/>
                    <a:pt x="4378" y="1956"/>
                  </a:cubicBezTo>
                  <a:lnTo>
                    <a:pt x="4039" y="2095"/>
                  </a:lnTo>
                  <a:lnTo>
                    <a:pt x="3840" y="1872"/>
                  </a:lnTo>
                  <a:cubicBezTo>
                    <a:pt x="3814" y="1843"/>
                    <a:pt x="3778" y="1829"/>
                    <a:pt x="3742" y="1829"/>
                  </a:cubicBezTo>
                  <a:cubicBezTo>
                    <a:pt x="3718" y="1829"/>
                    <a:pt x="3693" y="1836"/>
                    <a:pt x="3671" y="1850"/>
                  </a:cubicBezTo>
                  <a:lnTo>
                    <a:pt x="3382" y="2040"/>
                  </a:lnTo>
                  <a:lnTo>
                    <a:pt x="3114" y="1850"/>
                  </a:lnTo>
                  <a:cubicBezTo>
                    <a:pt x="3091" y="1834"/>
                    <a:pt x="3065" y="1827"/>
                    <a:pt x="3039" y="1827"/>
                  </a:cubicBezTo>
                  <a:close/>
                  <a:moveTo>
                    <a:pt x="3039" y="2769"/>
                  </a:moveTo>
                  <a:cubicBezTo>
                    <a:pt x="3004" y="2769"/>
                    <a:pt x="2970" y="2782"/>
                    <a:pt x="2944" y="2808"/>
                  </a:cubicBezTo>
                  <a:lnTo>
                    <a:pt x="2725" y="3037"/>
                  </a:lnTo>
                  <a:lnTo>
                    <a:pt x="2405" y="2895"/>
                  </a:lnTo>
                  <a:cubicBezTo>
                    <a:pt x="2387" y="2888"/>
                    <a:pt x="2369" y="2884"/>
                    <a:pt x="2352" y="2884"/>
                  </a:cubicBezTo>
                  <a:cubicBezTo>
                    <a:pt x="2306" y="2884"/>
                    <a:pt x="2262" y="2908"/>
                    <a:pt x="2238" y="2950"/>
                  </a:cubicBezTo>
                  <a:lnTo>
                    <a:pt x="2099" y="3198"/>
                  </a:lnTo>
                  <a:lnTo>
                    <a:pt x="1747" y="3114"/>
                  </a:lnTo>
                  <a:cubicBezTo>
                    <a:pt x="1737" y="3112"/>
                    <a:pt x="1727" y="3111"/>
                    <a:pt x="1717" y="3111"/>
                  </a:cubicBezTo>
                  <a:cubicBezTo>
                    <a:pt x="1658" y="3111"/>
                    <a:pt x="1604" y="3151"/>
                    <a:pt x="1590" y="3211"/>
                  </a:cubicBezTo>
                  <a:lnTo>
                    <a:pt x="1506" y="3566"/>
                  </a:lnTo>
                  <a:cubicBezTo>
                    <a:pt x="1489" y="3637"/>
                    <a:pt x="1532" y="3707"/>
                    <a:pt x="1602" y="3723"/>
                  </a:cubicBezTo>
                  <a:cubicBezTo>
                    <a:pt x="1613" y="3725"/>
                    <a:pt x="1623" y="3726"/>
                    <a:pt x="1632" y="3726"/>
                  </a:cubicBezTo>
                  <a:cubicBezTo>
                    <a:pt x="1691" y="3726"/>
                    <a:pt x="1745" y="3686"/>
                    <a:pt x="1759" y="3626"/>
                  </a:cubicBezTo>
                  <a:lnTo>
                    <a:pt x="1813" y="3398"/>
                  </a:lnTo>
                  <a:lnTo>
                    <a:pt x="2134" y="3473"/>
                  </a:lnTo>
                  <a:cubicBezTo>
                    <a:pt x="2144" y="3476"/>
                    <a:pt x="2154" y="3477"/>
                    <a:pt x="2164" y="3477"/>
                  </a:cubicBezTo>
                  <a:cubicBezTo>
                    <a:pt x="2211" y="3477"/>
                    <a:pt x="2254" y="3453"/>
                    <a:pt x="2277" y="3411"/>
                  </a:cubicBezTo>
                  <a:lnTo>
                    <a:pt x="2408" y="3181"/>
                  </a:lnTo>
                  <a:lnTo>
                    <a:pt x="2703" y="3311"/>
                  </a:lnTo>
                  <a:cubicBezTo>
                    <a:pt x="2721" y="3319"/>
                    <a:pt x="2739" y="3322"/>
                    <a:pt x="2757" y="3322"/>
                  </a:cubicBezTo>
                  <a:cubicBezTo>
                    <a:pt x="2792" y="3322"/>
                    <a:pt x="2825" y="3309"/>
                    <a:pt x="2850" y="3283"/>
                  </a:cubicBezTo>
                  <a:lnTo>
                    <a:pt x="3055" y="3070"/>
                  </a:lnTo>
                  <a:lnTo>
                    <a:pt x="3304" y="3246"/>
                  </a:lnTo>
                  <a:cubicBezTo>
                    <a:pt x="3327" y="3262"/>
                    <a:pt x="3354" y="3270"/>
                    <a:pt x="3380" y="3270"/>
                  </a:cubicBezTo>
                  <a:cubicBezTo>
                    <a:pt x="3405" y="3270"/>
                    <a:pt x="3429" y="3263"/>
                    <a:pt x="3451" y="3249"/>
                  </a:cubicBezTo>
                  <a:lnTo>
                    <a:pt x="3720" y="3071"/>
                  </a:lnTo>
                  <a:lnTo>
                    <a:pt x="3906" y="3279"/>
                  </a:lnTo>
                  <a:cubicBezTo>
                    <a:pt x="3931" y="3307"/>
                    <a:pt x="3967" y="3322"/>
                    <a:pt x="4003" y="3322"/>
                  </a:cubicBezTo>
                  <a:cubicBezTo>
                    <a:pt x="4019" y="3322"/>
                    <a:pt x="4036" y="3319"/>
                    <a:pt x="4052" y="3313"/>
                  </a:cubicBezTo>
                  <a:lnTo>
                    <a:pt x="4366" y="3185"/>
                  </a:lnTo>
                  <a:lnTo>
                    <a:pt x="4480" y="3406"/>
                  </a:lnTo>
                  <a:cubicBezTo>
                    <a:pt x="4502" y="3450"/>
                    <a:pt x="4547" y="3477"/>
                    <a:pt x="4595" y="3477"/>
                  </a:cubicBezTo>
                  <a:cubicBezTo>
                    <a:pt x="4604" y="3477"/>
                    <a:pt x="4613" y="3476"/>
                    <a:pt x="4622" y="3474"/>
                  </a:cubicBezTo>
                  <a:lnTo>
                    <a:pt x="4957" y="3404"/>
                  </a:lnTo>
                  <a:lnTo>
                    <a:pt x="4999" y="3620"/>
                  </a:lnTo>
                  <a:cubicBezTo>
                    <a:pt x="5011" y="3683"/>
                    <a:pt x="5065" y="3727"/>
                    <a:pt x="5126" y="3727"/>
                  </a:cubicBezTo>
                  <a:cubicBezTo>
                    <a:pt x="5134" y="3727"/>
                    <a:pt x="5143" y="3726"/>
                    <a:pt x="5151" y="3724"/>
                  </a:cubicBezTo>
                  <a:cubicBezTo>
                    <a:pt x="5222" y="3711"/>
                    <a:pt x="5267" y="3643"/>
                    <a:pt x="5254" y="3571"/>
                  </a:cubicBezTo>
                  <a:lnTo>
                    <a:pt x="5189" y="3225"/>
                  </a:lnTo>
                  <a:cubicBezTo>
                    <a:pt x="5182" y="3191"/>
                    <a:pt x="5162" y="3161"/>
                    <a:pt x="5133" y="3141"/>
                  </a:cubicBezTo>
                  <a:cubicBezTo>
                    <a:pt x="5112" y="3127"/>
                    <a:pt x="5086" y="3119"/>
                    <a:pt x="5060" y="3119"/>
                  </a:cubicBezTo>
                  <a:cubicBezTo>
                    <a:pt x="5051" y="3119"/>
                    <a:pt x="5043" y="3120"/>
                    <a:pt x="5034" y="3122"/>
                  </a:cubicBezTo>
                  <a:lnTo>
                    <a:pt x="4666" y="3199"/>
                  </a:lnTo>
                  <a:lnTo>
                    <a:pt x="4544" y="2960"/>
                  </a:lnTo>
                  <a:cubicBezTo>
                    <a:pt x="4521" y="2916"/>
                    <a:pt x="4475" y="2890"/>
                    <a:pt x="4428" y="2890"/>
                  </a:cubicBezTo>
                  <a:cubicBezTo>
                    <a:pt x="4411" y="2890"/>
                    <a:pt x="4395" y="2893"/>
                    <a:pt x="4378" y="2899"/>
                  </a:cubicBezTo>
                  <a:lnTo>
                    <a:pt x="4039" y="3037"/>
                  </a:lnTo>
                  <a:lnTo>
                    <a:pt x="3839" y="2815"/>
                  </a:lnTo>
                  <a:cubicBezTo>
                    <a:pt x="3813" y="2786"/>
                    <a:pt x="3778" y="2771"/>
                    <a:pt x="3741" y="2771"/>
                  </a:cubicBezTo>
                  <a:cubicBezTo>
                    <a:pt x="3717" y="2771"/>
                    <a:pt x="3692" y="2778"/>
                    <a:pt x="3670" y="2792"/>
                  </a:cubicBezTo>
                  <a:lnTo>
                    <a:pt x="3382" y="2982"/>
                  </a:lnTo>
                  <a:lnTo>
                    <a:pt x="3114" y="2793"/>
                  </a:lnTo>
                  <a:cubicBezTo>
                    <a:pt x="3091" y="2777"/>
                    <a:pt x="3065" y="2769"/>
                    <a:pt x="3039" y="2769"/>
                  </a:cubicBezTo>
                  <a:close/>
                  <a:moveTo>
                    <a:pt x="2777" y="3834"/>
                  </a:moveTo>
                  <a:cubicBezTo>
                    <a:pt x="2769" y="3834"/>
                    <a:pt x="2762" y="3835"/>
                    <a:pt x="2754" y="3837"/>
                  </a:cubicBezTo>
                  <a:cubicBezTo>
                    <a:pt x="2712" y="3849"/>
                    <a:pt x="2687" y="3894"/>
                    <a:pt x="2699" y="3936"/>
                  </a:cubicBezTo>
                  <a:lnTo>
                    <a:pt x="2802" y="4285"/>
                  </a:lnTo>
                  <a:cubicBezTo>
                    <a:pt x="2812" y="4320"/>
                    <a:pt x="2844" y="4343"/>
                    <a:pt x="2878" y="4343"/>
                  </a:cubicBezTo>
                  <a:cubicBezTo>
                    <a:pt x="2886" y="4343"/>
                    <a:pt x="2894" y="4342"/>
                    <a:pt x="2901" y="4340"/>
                  </a:cubicBezTo>
                  <a:cubicBezTo>
                    <a:pt x="2943" y="4327"/>
                    <a:pt x="2968" y="4283"/>
                    <a:pt x="2956" y="4240"/>
                  </a:cubicBezTo>
                  <a:lnTo>
                    <a:pt x="2853" y="3891"/>
                  </a:lnTo>
                  <a:cubicBezTo>
                    <a:pt x="2843" y="3856"/>
                    <a:pt x="2811" y="3834"/>
                    <a:pt x="2777" y="3834"/>
                  </a:cubicBezTo>
                  <a:close/>
                  <a:moveTo>
                    <a:pt x="3389" y="3464"/>
                  </a:moveTo>
                  <a:cubicBezTo>
                    <a:pt x="3345" y="3464"/>
                    <a:pt x="3310" y="3500"/>
                    <a:pt x="3310" y="3543"/>
                  </a:cubicBezTo>
                  <a:lnTo>
                    <a:pt x="3304" y="4262"/>
                  </a:lnTo>
                  <a:cubicBezTo>
                    <a:pt x="3303" y="4305"/>
                    <a:pt x="3339" y="4342"/>
                    <a:pt x="3383" y="4343"/>
                  </a:cubicBezTo>
                  <a:lnTo>
                    <a:pt x="3384" y="4343"/>
                  </a:lnTo>
                  <a:cubicBezTo>
                    <a:pt x="3428" y="4343"/>
                    <a:pt x="3463" y="4308"/>
                    <a:pt x="3464" y="4263"/>
                  </a:cubicBezTo>
                  <a:lnTo>
                    <a:pt x="3471" y="3544"/>
                  </a:lnTo>
                  <a:cubicBezTo>
                    <a:pt x="3471" y="3501"/>
                    <a:pt x="3435" y="3464"/>
                    <a:pt x="3391" y="3464"/>
                  </a:cubicBezTo>
                  <a:cubicBezTo>
                    <a:pt x="3390" y="3464"/>
                    <a:pt x="3390" y="3464"/>
                    <a:pt x="3389" y="3464"/>
                  </a:cubicBezTo>
                  <a:close/>
                  <a:moveTo>
                    <a:pt x="3998" y="3834"/>
                  </a:moveTo>
                  <a:cubicBezTo>
                    <a:pt x="3963" y="3834"/>
                    <a:pt x="3932" y="3856"/>
                    <a:pt x="3921" y="3891"/>
                  </a:cubicBezTo>
                  <a:lnTo>
                    <a:pt x="3819" y="4240"/>
                  </a:lnTo>
                  <a:cubicBezTo>
                    <a:pt x="3807" y="4283"/>
                    <a:pt x="3831" y="4327"/>
                    <a:pt x="3874" y="4340"/>
                  </a:cubicBezTo>
                  <a:cubicBezTo>
                    <a:pt x="3881" y="4342"/>
                    <a:pt x="3888" y="4343"/>
                    <a:pt x="3895" y="4343"/>
                  </a:cubicBezTo>
                  <a:cubicBezTo>
                    <a:pt x="3931" y="4343"/>
                    <a:pt x="3963" y="4320"/>
                    <a:pt x="3973" y="4285"/>
                  </a:cubicBezTo>
                  <a:lnTo>
                    <a:pt x="4075" y="3936"/>
                  </a:lnTo>
                  <a:cubicBezTo>
                    <a:pt x="4088" y="3894"/>
                    <a:pt x="4063" y="3849"/>
                    <a:pt x="4021" y="3837"/>
                  </a:cubicBezTo>
                  <a:cubicBezTo>
                    <a:pt x="4013" y="3835"/>
                    <a:pt x="4005" y="3834"/>
                    <a:pt x="3998" y="3834"/>
                  </a:cubicBezTo>
                  <a:close/>
                  <a:moveTo>
                    <a:pt x="3041" y="301"/>
                  </a:moveTo>
                  <a:lnTo>
                    <a:pt x="3304" y="486"/>
                  </a:lnTo>
                  <a:cubicBezTo>
                    <a:pt x="3327" y="502"/>
                    <a:pt x="3353" y="510"/>
                    <a:pt x="3380" y="510"/>
                  </a:cubicBezTo>
                  <a:cubicBezTo>
                    <a:pt x="3405" y="510"/>
                    <a:pt x="3429" y="503"/>
                    <a:pt x="3451" y="489"/>
                  </a:cubicBezTo>
                  <a:lnTo>
                    <a:pt x="3733" y="303"/>
                  </a:lnTo>
                  <a:lnTo>
                    <a:pt x="3930" y="521"/>
                  </a:lnTo>
                  <a:cubicBezTo>
                    <a:pt x="3955" y="550"/>
                    <a:pt x="3990" y="565"/>
                    <a:pt x="4027" y="565"/>
                  </a:cubicBezTo>
                  <a:cubicBezTo>
                    <a:pt x="4043" y="565"/>
                    <a:pt x="4060" y="562"/>
                    <a:pt x="4075" y="555"/>
                  </a:cubicBezTo>
                  <a:lnTo>
                    <a:pt x="4406" y="421"/>
                  </a:lnTo>
                  <a:lnTo>
                    <a:pt x="4526" y="655"/>
                  </a:lnTo>
                  <a:cubicBezTo>
                    <a:pt x="4548" y="699"/>
                    <a:pt x="4593" y="726"/>
                    <a:pt x="4641" y="726"/>
                  </a:cubicBezTo>
                  <a:cubicBezTo>
                    <a:pt x="4650" y="726"/>
                    <a:pt x="4660" y="725"/>
                    <a:pt x="4669" y="723"/>
                  </a:cubicBezTo>
                  <a:lnTo>
                    <a:pt x="5021" y="648"/>
                  </a:lnTo>
                  <a:lnTo>
                    <a:pt x="5066" y="879"/>
                  </a:lnTo>
                  <a:cubicBezTo>
                    <a:pt x="5077" y="941"/>
                    <a:pt x="5132" y="985"/>
                    <a:pt x="5194" y="985"/>
                  </a:cubicBezTo>
                  <a:cubicBezTo>
                    <a:pt x="5195" y="985"/>
                    <a:pt x="5197" y="985"/>
                    <a:pt x="5198" y="984"/>
                  </a:cubicBezTo>
                  <a:lnTo>
                    <a:pt x="5549" y="972"/>
                  </a:lnTo>
                  <a:lnTo>
                    <a:pt x="5549" y="972"/>
                  </a:lnTo>
                  <a:lnTo>
                    <a:pt x="5525" y="1184"/>
                  </a:lnTo>
                  <a:cubicBezTo>
                    <a:pt x="5517" y="1254"/>
                    <a:pt x="5567" y="1318"/>
                    <a:pt x="5638" y="1328"/>
                  </a:cubicBezTo>
                  <a:lnTo>
                    <a:pt x="5961" y="1371"/>
                  </a:lnTo>
                  <a:lnTo>
                    <a:pt x="5882" y="1560"/>
                  </a:lnTo>
                  <a:cubicBezTo>
                    <a:pt x="5867" y="1593"/>
                    <a:pt x="5867" y="1632"/>
                    <a:pt x="5883" y="1666"/>
                  </a:cubicBezTo>
                  <a:cubicBezTo>
                    <a:pt x="5898" y="1699"/>
                    <a:pt x="5927" y="1724"/>
                    <a:pt x="5962" y="1735"/>
                  </a:cubicBezTo>
                  <a:lnTo>
                    <a:pt x="6245" y="1824"/>
                  </a:lnTo>
                  <a:lnTo>
                    <a:pt x="6114" y="1989"/>
                  </a:lnTo>
                  <a:cubicBezTo>
                    <a:pt x="6090" y="2020"/>
                    <a:pt x="6081" y="2060"/>
                    <a:pt x="6088" y="2097"/>
                  </a:cubicBezTo>
                  <a:cubicBezTo>
                    <a:pt x="6097" y="2134"/>
                    <a:pt x="6120" y="2167"/>
                    <a:pt x="6155" y="2185"/>
                  </a:cubicBezTo>
                  <a:lnTo>
                    <a:pt x="6387" y="2310"/>
                  </a:lnTo>
                  <a:lnTo>
                    <a:pt x="6208" y="2452"/>
                  </a:lnTo>
                  <a:cubicBezTo>
                    <a:pt x="6178" y="2476"/>
                    <a:pt x="6160" y="2513"/>
                    <a:pt x="6159" y="2552"/>
                  </a:cubicBezTo>
                  <a:cubicBezTo>
                    <a:pt x="6159" y="2590"/>
                    <a:pt x="6175" y="2627"/>
                    <a:pt x="6205" y="2653"/>
                  </a:cubicBezTo>
                  <a:lnTo>
                    <a:pt x="6386" y="2806"/>
                  </a:lnTo>
                  <a:lnTo>
                    <a:pt x="6158" y="2921"/>
                  </a:lnTo>
                  <a:cubicBezTo>
                    <a:pt x="6124" y="2938"/>
                    <a:pt x="6099" y="2970"/>
                    <a:pt x="6089" y="3007"/>
                  </a:cubicBezTo>
                  <a:cubicBezTo>
                    <a:pt x="6081" y="3044"/>
                    <a:pt x="6088" y="3083"/>
                    <a:pt x="6111" y="3114"/>
                  </a:cubicBezTo>
                  <a:lnTo>
                    <a:pt x="6241" y="3293"/>
                  </a:lnTo>
                  <a:lnTo>
                    <a:pt x="5965" y="3372"/>
                  </a:lnTo>
                  <a:cubicBezTo>
                    <a:pt x="5930" y="3382"/>
                    <a:pt x="5901" y="3406"/>
                    <a:pt x="5885" y="3438"/>
                  </a:cubicBezTo>
                  <a:cubicBezTo>
                    <a:pt x="5868" y="3471"/>
                    <a:pt x="5866" y="3508"/>
                    <a:pt x="5880" y="3542"/>
                  </a:cubicBezTo>
                  <a:lnTo>
                    <a:pt x="5956" y="3746"/>
                  </a:lnTo>
                  <a:lnTo>
                    <a:pt x="5641" y="3779"/>
                  </a:lnTo>
                  <a:cubicBezTo>
                    <a:pt x="5571" y="3786"/>
                    <a:pt x="5520" y="3847"/>
                    <a:pt x="5525" y="3918"/>
                  </a:cubicBezTo>
                  <a:lnTo>
                    <a:pt x="5539" y="4144"/>
                  </a:lnTo>
                  <a:lnTo>
                    <a:pt x="5201" y="4123"/>
                  </a:lnTo>
                  <a:cubicBezTo>
                    <a:pt x="5198" y="4123"/>
                    <a:pt x="5196" y="4123"/>
                    <a:pt x="5193" y="4123"/>
                  </a:cubicBezTo>
                  <a:cubicBezTo>
                    <a:pt x="5133" y="4123"/>
                    <a:pt x="5081" y="4164"/>
                    <a:pt x="5067" y="4223"/>
                  </a:cubicBezTo>
                  <a:lnTo>
                    <a:pt x="5009" y="4466"/>
                  </a:lnTo>
                  <a:lnTo>
                    <a:pt x="4672" y="4385"/>
                  </a:lnTo>
                  <a:cubicBezTo>
                    <a:pt x="4662" y="4383"/>
                    <a:pt x="4652" y="4382"/>
                    <a:pt x="4642" y="4382"/>
                  </a:cubicBezTo>
                  <a:cubicBezTo>
                    <a:pt x="4596" y="4382"/>
                    <a:pt x="4552" y="4406"/>
                    <a:pt x="4528" y="4448"/>
                  </a:cubicBezTo>
                  <a:lnTo>
                    <a:pt x="4391" y="4691"/>
                  </a:lnTo>
                  <a:lnTo>
                    <a:pt x="4080" y="4554"/>
                  </a:lnTo>
                  <a:cubicBezTo>
                    <a:pt x="4062" y="4546"/>
                    <a:pt x="4045" y="4543"/>
                    <a:pt x="4027" y="4543"/>
                  </a:cubicBezTo>
                  <a:cubicBezTo>
                    <a:pt x="3992" y="4543"/>
                    <a:pt x="3958" y="4556"/>
                    <a:pt x="3933" y="4583"/>
                  </a:cubicBezTo>
                  <a:lnTo>
                    <a:pt x="3717" y="4806"/>
                  </a:lnTo>
                  <a:lnTo>
                    <a:pt x="3454" y="4621"/>
                  </a:lnTo>
                  <a:cubicBezTo>
                    <a:pt x="3431" y="4605"/>
                    <a:pt x="3405" y="4597"/>
                    <a:pt x="3380" y="4597"/>
                  </a:cubicBezTo>
                  <a:cubicBezTo>
                    <a:pt x="3354" y="4597"/>
                    <a:pt x="3329" y="4604"/>
                    <a:pt x="3307" y="4619"/>
                  </a:cubicBezTo>
                  <a:lnTo>
                    <a:pt x="3025" y="4805"/>
                  </a:lnTo>
                  <a:lnTo>
                    <a:pt x="2999" y="4777"/>
                  </a:lnTo>
                  <a:lnTo>
                    <a:pt x="2996" y="4773"/>
                  </a:lnTo>
                  <a:lnTo>
                    <a:pt x="2828" y="4586"/>
                  </a:lnTo>
                  <a:cubicBezTo>
                    <a:pt x="2804" y="4558"/>
                    <a:pt x="2768" y="4543"/>
                    <a:pt x="2732" y="4543"/>
                  </a:cubicBezTo>
                  <a:cubicBezTo>
                    <a:pt x="2715" y="4543"/>
                    <a:pt x="2699" y="4546"/>
                    <a:pt x="2683" y="4553"/>
                  </a:cubicBezTo>
                  <a:lnTo>
                    <a:pt x="2352" y="4687"/>
                  </a:lnTo>
                  <a:lnTo>
                    <a:pt x="2232" y="4453"/>
                  </a:lnTo>
                  <a:cubicBezTo>
                    <a:pt x="2209" y="4409"/>
                    <a:pt x="2165" y="4382"/>
                    <a:pt x="2117" y="4382"/>
                  </a:cubicBezTo>
                  <a:cubicBezTo>
                    <a:pt x="2108" y="4382"/>
                    <a:pt x="2098" y="4383"/>
                    <a:pt x="2089" y="4385"/>
                  </a:cubicBezTo>
                  <a:lnTo>
                    <a:pt x="1737" y="4458"/>
                  </a:lnTo>
                  <a:lnTo>
                    <a:pt x="1692" y="4229"/>
                  </a:lnTo>
                  <a:cubicBezTo>
                    <a:pt x="1681" y="4168"/>
                    <a:pt x="1628" y="4123"/>
                    <a:pt x="1566" y="4123"/>
                  </a:cubicBezTo>
                  <a:cubicBezTo>
                    <a:pt x="1564" y="4123"/>
                    <a:pt x="1562" y="4123"/>
                    <a:pt x="1560" y="4123"/>
                  </a:cubicBezTo>
                  <a:lnTo>
                    <a:pt x="1209" y="4136"/>
                  </a:lnTo>
                  <a:lnTo>
                    <a:pt x="1233" y="3924"/>
                  </a:lnTo>
                  <a:cubicBezTo>
                    <a:pt x="1241" y="3853"/>
                    <a:pt x="1191" y="3790"/>
                    <a:pt x="1120" y="3780"/>
                  </a:cubicBezTo>
                  <a:lnTo>
                    <a:pt x="797" y="3737"/>
                  </a:lnTo>
                  <a:lnTo>
                    <a:pt x="877" y="3548"/>
                  </a:lnTo>
                  <a:cubicBezTo>
                    <a:pt x="891" y="3513"/>
                    <a:pt x="891" y="3475"/>
                    <a:pt x="875" y="3442"/>
                  </a:cubicBezTo>
                  <a:cubicBezTo>
                    <a:pt x="860" y="3409"/>
                    <a:pt x="831" y="3384"/>
                    <a:pt x="797" y="3373"/>
                  </a:cubicBezTo>
                  <a:lnTo>
                    <a:pt x="514" y="3284"/>
                  </a:lnTo>
                  <a:lnTo>
                    <a:pt x="644" y="3119"/>
                  </a:lnTo>
                  <a:cubicBezTo>
                    <a:pt x="668" y="3087"/>
                    <a:pt x="677" y="3048"/>
                    <a:pt x="670" y="3011"/>
                  </a:cubicBezTo>
                  <a:cubicBezTo>
                    <a:pt x="661" y="2974"/>
                    <a:pt x="638" y="2941"/>
                    <a:pt x="603" y="2923"/>
                  </a:cubicBezTo>
                  <a:lnTo>
                    <a:pt x="371" y="2798"/>
                  </a:lnTo>
                  <a:lnTo>
                    <a:pt x="550" y="2656"/>
                  </a:lnTo>
                  <a:cubicBezTo>
                    <a:pt x="581" y="2632"/>
                    <a:pt x="598" y="2595"/>
                    <a:pt x="599" y="2556"/>
                  </a:cubicBezTo>
                  <a:cubicBezTo>
                    <a:pt x="599" y="2517"/>
                    <a:pt x="583" y="2480"/>
                    <a:pt x="553" y="2455"/>
                  </a:cubicBezTo>
                  <a:lnTo>
                    <a:pt x="372" y="2301"/>
                  </a:lnTo>
                  <a:lnTo>
                    <a:pt x="600" y="2187"/>
                  </a:lnTo>
                  <a:cubicBezTo>
                    <a:pt x="634" y="2169"/>
                    <a:pt x="659" y="2138"/>
                    <a:pt x="669" y="2101"/>
                  </a:cubicBezTo>
                  <a:cubicBezTo>
                    <a:pt x="678" y="2064"/>
                    <a:pt x="670" y="2025"/>
                    <a:pt x="647" y="1994"/>
                  </a:cubicBezTo>
                  <a:lnTo>
                    <a:pt x="517" y="1815"/>
                  </a:lnTo>
                  <a:lnTo>
                    <a:pt x="793" y="1736"/>
                  </a:lnTo>
                  <a:cubicBezTo>
                    <a:pt x="828" y="1726"/>
                    <a:pt x="857" y="1702"/>
                    <a:pt x="873" y="1669"/>
                  </a:cubicBezTo>
                  <a:cubicBezTo>
                    <a:pt x="890" y="1637"/>
                    <a:pt x="892" y="1599"/>
                    <a:pt x="880" y="1565"/>
                  </a:cubicBezTo>
                  <a:lnTo>
                    <a:pt x="803" y="1362"/>
                  </a:lnTo>
                  <a:lnTo>
                    <a:pt x="1117" y="1328"/>
                  </a:lnTo>
                  <a:cubicBezTo>
                    <a:pt x="1187" y="1321"/>
                    <a:pt x="1238" y="1260"/>
                    <a:pt x="1234" y="1190"/>
                  </a:cubicBezTo>
                  <a:lnTo>
                    <a:pt x="1219" y="963"/>
                  </a:lnTo>
                  <a:lnTo>
                    <a:pt x="1219" y="963"/>
                  </a:lnTo>
                  <a:lnTo>
                    <a:pt x="1557" y="984"/>
                  </a:lnTo>
                  <a:cubicBezTo>
                    <a:pt x="1560" y="985"/>
                    <a:pt x="1562" y="985"/>
                    <a:pt x="1565" y="985"/>
                  </a:cubicBezTo>
                  <a:cubicBezTo>
                    <a:pt x="1625" y="985"/>
                    <a:pt x="1677" y="943"/>
                    <a:pt x="1691" y="884"/>
                  </a:cubicBezTo>
                  <a:lnTo>
                    <a:pt x="1749" y="642"/>
                  </a:lnTo>
                  <a:lnTo>
                    <a:pt x="2086" y="722"/>
                  </a:lnTo>
                  <a:cubicBezTo>
                    <a:pt x="2096" y="724"/>
                    <a:pt x="2106" y="725"/>
                    <a:pt x="2116" y="725"/>
                  </a:cubicBezTo>
                  <a:cubicBezTo>
                    <a:pt x="2163" y="725"/>
                    <a:pt x="2206" y="701"/>
                    <a:pt x="2230" y="660"/>
                  </a:cubicBezTo>
                  <a:lnTo>
                    <a:pt x="2367" y="417"/>
                  </a:lnTo>
                  <a:lnTo>
                    <a:pt x="2680" y="553"/>
                  </a:lnTo>
                  <a:cubicBezTo>
                    <a:pt x="2697" y="561"/>
                    <a:pt x="2715" y="565"/>
                    <a:pt x="2733" y="565"/>
                  </a:cubicBezTo>
                  <a:cubicBezTo>
                    <a:pt x="2767" y="565"/>
                    <a:pt x="2800" y="551"/>
                    <a:pt x="2825" y="525"/>
                  </a:cubicBezTo>
                  <a:lnTo>
                    <a:pt x="3041" y="301"/>
                  </a:lnTo>
                  <a:close/>
                  <a:moveTo>
                    <a:pt x="3379" y="5042"/>
                  </a:moveTo>
                  <a:cubicBezTo>
                    <a:pt x="3360" y="5042"/>
                    <a:pt x="3342" y="5048"/>
                    <a:pt x="3327" y="5061"/>
                  </a:cubicBezTo>
                  <a:lnTo>
                    <a:pt x="3125" y="5235"/>
                  </a:lnTo>
                  <a:cubicBezTo>
                    <a:pt x="3092" y="5264"/>
                    <a:pt x="3088" y="5315"/>
                    <a:pt x="3117" y="5348"/>
                  </a:cubicBezTo>
                  <a:cubicBezTo>
                    <a:pt x="3133" y="5366"/>
                    <a:pt x="3155" y="5375"/>
                    <a:pt x="3178" y="5375"/>
                  </a:cubicBezTo>
                  <a:cubicBezTo>
                    <a:pt x="3197" y="5375"/>
                    <a:pt x="3215" y="5369"/>
                    <a:pt x="3231" y="5356"/>
                  </a:cubicBezTo>
                  <a:lnTo>
                    <a:pt x="3380" y="5228"/>
                  </a:lnTo>
                  <a:lnTo>
                    <a:pt x="3528" y="5356"/>
                  </a:lnTo>
                  <a:cubicBezTo>
                    <a:pt x="3543" y="5369"/>
                    <a:pt x="3562" y="5376"/>
                    <a:pt x="3580" y="5376"/>
                  </a:cubicBezTo>
                  <a:cubicBezTo>
                    <a:pt x="3603" y="5376"/>
                    <a:pt x="3626" y="5366"/>
                    <a:pt x="3641" y="5348"/>
                  </a:cubicBezTo>
                  <a:cubicBezTo>
                    <a:pt x="3670" y="5315"/>
                    <a:pt x="3666" y="5264"/>
                    <a:pt x="3633" y="5235"/>
                  </a:cubicBezTo>
                  <a:lnTo>
                    <a:pt x="3431" y="5061"/>
                  </a:lnTo>
                  <a:cubicBezTo>
                    <a:pt x="3416" y="5048"/>
                    <a:pt x="3398" y="5042"/>
                    <a:pt x="3379" y="5042"/>
                  </a:cubicBezTo>
                  <a:close/>
                  <a:moveTo>
                    <a:pt x="3376" y="4885"/>
                  </a:moveTo>
                  <a:lnTo>
                    <a:pt x="3659" y="5084"/>
                  </a:lnTo>
                  <a:cubicBezTo>
                    <a:pt x="3681" y="5100"/>
                    <a:pt x="3707" y="5108"/>
                    <a:pt x="3733" y="5108"/>
                  </a:cubicBezTo>
                  <a:cubicBezTo>
                    <a:pt x="3747" y="5108"/>
                    <a:pt x="3761" y="5106"/>
                    <a:pt x="3773" y="5102"/>
                  </a:cubicBezTo>
                  <a:lnTo>
                    <a:pt x="3842" y="5431"/>
                  </a:lnTo>
                  <a:cubicBezTo>
                    <a:pt x="3864" y="5540"/>
                    <a:pt x="3817" y="5627"/>
                    <a:pt x="3772" y="5681"/>
                  </a:cubicBezTo>
                  <a:cubicBezTo>
                    <a:pt x="3681" y="5792"/>
                    <a:pt x="3526" y="5865"/>
                    <a:pt x="3380" y="5865"/>
                  </a:cubicBezTo>
                  <a:cubicBezTo>
                    <a:pt x="3232" y="5865"/>
                    <a:pt x="3078" y="5793"/>
                    <a:pt x="2987" y="5682"/>
                  </a:cubicBezTo>
                  <a:cubicBezTo>
                    <a:pt x="2942" y="5627"/>
                    <a:pt x="2895" y="5540"/>
                    <a:pt x="2916" y="5431"/>
                  </a:cubicBezTo>
                  <a:lnTo>
                    <a:pt x="2984" y="5105"/>
                  </a:lnTo>
                  <a:cubicBezTo>
                    <a:pt x="2990" y="5105"/>
                    <a:pt x="2996" y="5106"/>
                    <a:pt x="3002" y="5106"/>
                  </a:cubicBezTo>
                  <a:cubicBezTo>
                    <a:pt x="3027" y="5106"/>
                    <a:pt x="3052" y="5099"/>
                    <a:pt x="3075" y="5085"/>
                  </a:cubicBezTo>
                  <a:lnTo>
                    <a:pt x="3376" y="4885"/>
                  </a:lnTo>
                  <a:close/>
                  <a:moveTo>
                    <a:pt x="3025" y="0"/>
                  </a:moveTo>
                  <a:cubicBezTo>
                    <a:pt x="2990" y="0"/>
                    <a:pt x="2956" y="14"/>
                    <a:pt x="2931" y="39"/>
                  </a:cubicBezTo>
                  <a:lnTo>
                    <a:pt x="2701" y="278"/>
                  </a:lnTo>
                  <a:lnTo>
                    <a:pt x="2364" y="130"/>
                  </a:lnTo>
                  <a:cubicBezTo>
                    <a:pt x="2347" y="123"/>
                    <a:pt x="2330" y="119"/>
                    <a:pt x="2312" y="119"/>
                  </a:cubicBezTo>
                  <a:cubicBezTo>
                    <a:pt x="2267" y="119"/>
                    <a:pt x="2223" y="143"/>
                    <a:pt x="2199" y="185"/>
                  </a:cubicBezTo>
                  <a:lnTo>
                    <a:pt x="2051" y="446"/>
                  </a:lnTo>
                  <a:lnTo>
                    <a:pt x="1682" y="358"/>
                  </a:lnTo>
                  <a:cubicBezTo>
                    <a:pt x="1672" y="356"/>
                    <a:pt x="1662" y="354"/>
                    <a:pt x="1652" y="354"/>
                  </a:cubicBezTo>
                  <a:cubicBezTo>
                    <a:pt x="1593" y="354"/>
                    <a:pt x="1540" y="395"/>
                    <a:pt x="1526" y="455"/>
                  </a:cubicBezTo>
                  <a:lnTo>
                    <a:pt x="1464" y="718"/>
                  </a:lnTo>
                  <a:lnTo>
                    <a:pt x="1087" y="694"/>
                  </a:lnTo>
                  <a:cubicBezTo>
                    <a:pt x="1085" y="694"/>
                    <a:pt x="1082" y="694"/>
                    <a:pt x="1080" y="694"/>
                  </a:cubicBezTo>
                  <a:cubicBezTo>
                    <a:pt x="1045" y="694"/>
                    <a:pt x="1012" y="707"/>
                    <a:pt x="987" y="732"/>
                  </a:cubicBezTo>
                  <a:cubicBezTo>
                    <a:pt x="960" y="758"/>
                    <a:pt x="947" y="795"/>
                    <a:pt x="949" y="833"/>
                  </a:cubicBezTo>
                  <a:lnTo>
                    <a:pt x="965" y="1082"/>
                  </a:lnTo>
                  <a:lnTo>
                    <a:pt x="608" y="1120"/>
                  </a:lnTo>
                  <a:cubicBezTo>
                    <a:pt x="568" y="1124"/>
                    <a:pt x="532" y="1147"/>
                    <a:pt x="510" y="1181"/>
                  </a:cubicBezTo>
                  <a:cubicBezTo>
                    <a:pt x="490" y="1215"/>
                    <a:pt x="486" y="1257"/>
                    <a:pt x="500" y="1295"/>
                  </a:cubicBezTo>
                  <a:lnTo>
                    <a:pt x="586" y="1524"/>
                  </a:lnTo>
                  <a:lnTo>
                    <a:pt x="266" y="1615"/>
                  </a:lnTo>
                  <a:cubicBezTo>
                    <a:pt x="226" y="1627"/>
                    <a:pt x="193" y="1658"/>
                    <a:pt x="180" y="1698"/>
                  </a:cubicBezTo>
                  <a:cubicBezTo>
                    <a:pt x="165" y="1738"/>
                    <a:pt x="172" y="1783"/>
                    <a:pt x="197" y="1817"/>
                  </a:cubicBezTo>
                  <a:lnTo>
                    <a:pt x="346" y="2023"/>
                  </a:lnTo>
                  <a:lnTo>
                    <a:pt x="79" y="2156"/>
                  </a:lnTo>
                  <a:cubicBezTo>
                    <a:pt x="40" y="2176"/>
                    <a:pt x="13" y="2214"/>
                    <a:pt x="8" y="2257"/>
                  </a:cubicBezTo>
                  <a:cubicBezTo>
                    <a:pt x="3" y="2301"/>
                    <a:pt x="19" y="2343"/>
                    <a:pt x="52" y="2372"/>
                  </a:cubicBezTo>
                  <a:lnTo>
                    <a:pt x="263" y="2551"/>
                  </a:lnTo>
                  <a:lnTo>
                    <a:pt x="53" y="2716"/>
                  </a:lnTo>
                  <a:cubicBezTo>
                    <a:pt x="19" y="2743"/>
                    <a:pt x="1" y="2787"/>
                    <a:pt x="5" y="2830"/>
                  </a:cubicBezTo>
                  <a:cubicBezTo>
                    <a:pt x="9" y="2873"/>
                    <a:pt x="34" y="2913"/>
                    <a:pt x="73" y="2933"/>
                  </a:cubicBezTo>
                  <a:lnTo>
                    <a:pt x="344" y="3079"/>
                  </a:lnTo>
                  <a:lnTo>
                    <a:pt x="192" y="3270"/>
                  </a:lnTo>
                  <a:cubicBezTo>
                    <a:pt x="166" y="3305"/>
                    <a:pt x="158" y="3349"/>
                    <a:pt x="170" y="3389"/>
                  </a:cubicBezTo>
                  <a:cubicBezTo>
                    <a:pt x="183" y="3431"/>
                    <a:pt x="215" y="3463"/>
                    <a:pt x="255" y="3475"/>
                  </a:cubicBezTo>
                  <a:lnTo>
                    <a:pt x="581" y="3578"/>
                  </a:lnTo>
                  <a:lnTo>
                    <a:pt x="490" y="3793"/>
                  </a:lnTo>
                  <a:cubicBezTo>
                    <a:pt x="474" y="3830"/>
                    <a:pt x="476" y="3873"/>
                    <a:pt x="497" y="3908"/>
                  </a:cubicBezTo>
                  <a:cubicBezTo>
                    <a:pt x="517" y="3944"/>
                    <a:pt x="552" y="3967"/>
                    <a:pt x="592" y="3973"/>
                  </a:cubicBezTo>
                  <a:lnTo>
                    <a:pt x="960" y="4022"/>
                  </a:lnTo>
                  <a:lnTo>
                    <a:pt x="934" y="4258"/>
                  </a:lnTo>
                  <a:cubicBezTo>
                    <a:pt x="929" y="4295"/>
                    <a:pt x="943" y="4332"/>
                    <a:pt x="967" y="4360"/>
                  </a:cubicBezTo>
                  <a:cubicBezTo>
                    <a:pt x="992" y="4387"/>
                    <a:pt x="1026" y="4402"/>
                    <a:pt x="1061" y="4402"/>
                  </a:cubicBezTo>
                  <a:cubicBezTo>
                    <a:pt x="1063" y="4402"/>
                    <a:pt x="1066" y="4402"/>
                    <a:pt x="1068" y="4402"/>
                  </a:cubicBezTo>
                  <a:lnTo>
                    <a:pt x="1457" y="4388"/>
                  </a:lnTo>
                  <a:lnTo>
                    <a:pt x="1505" y="4638"/>
                  </a:lnTo>
                  <a:cubicBezTo>
                    <a:pt x="1512" y="4672"/>
                    <a:pt x="1532" y="4702"/>
                    <a:pt x="1561" y="4722"/>
                  </a:cubicBezTo>
                  <a:cubicBezTo>
                    <a:pt x="1583" y="4737"/>
                    <a:pt x="1609" y="4744"/>
                    <a:pt x="1635" y="4744"/>
                  </a:cubicBezTo>
                  <a:cubicBezTo>
                    <a:pt x="1643" y="4744"/>
                    <a:pt x="1652" y="4743"/>
                    <a:pt x="1660" y="4742"/>
                  </a:cubicBezTo>
                  <a:lnTo>
                    <a:pt x="2046" y="4660"/>
                  </a:lnTo>
                  <a:lnTo>
                    <a:pt x="2175" y="4911"/>
                  </a:lnTo>
                  <a:cubicBezTo>
                    <a:pt x="2197" y="4956"/>
                    <a:pt x="2244" y="4983"/>
                    <a:pt x="2292" y="4983"/>
                  </a:cubicBezTo>
                  <a:cubicBezTo>
                    <a:pt x="2308" y="4983"/>
                    <a:pt x="2324" y="4980"/>
                    <a:pt x="2339" y="4973"/>
                  </a:cubicBezTo>
                  <a:lnTo>
                    <a:pt x="2696" y="4829"/>
                  </a:lnTo>
                  <a:lnTo>
                    <a:pt x="2760" y="4900"/>
                  </a:lnTo>
                  <a:lnTo>
                    <a:pt x="2661" y="5379"/>
                  </a:lnTo>
                  <a:cubicBezTo>
                    <a:pt x="2628" y="5541"/>
                    <a:pt x="2671" y="5707"/>
                    <a:pt x="2784" y="5846"/>
                  </a:cubicBezTo>
                  <a:cubicBezTo>
                    <a:pt x="2898" y="5986"/>
                    <a:pt x="3068" y="6082"/>
                    <a:pt x="3249" y="6114"/>
                  </a:cubicBezTo>
                  <a:lnTo>
                    <a:pt x="3249" y="8407"/>
                  </a:lnTo>
                  <a:lnTo>
                    <a:pt x="3071" y="8258"/>
                  </a:lnTo>
                  <a:lnTo>
                    <a:pt x="2853" y="6535"/>
                  </a:lnTo>
                  <a:cubicBezTo>
                    <a:pt x="2848" y="6491"/>
                    <a:pt x="2821" y="6453"/>
                    <a:pt x="2782" y="6434"/>
                  </a:cubicBezTo>
                  <a:cubicBezTo>
                    <a:pt x="2764" y="6425"/>
                    <a:pt x="2744" y="6421"/>
                    <a:pt x="2724" y="6421"/>
                  </a:cubicBezTo>
                  <a:cubicBezTo>
                    <a:pt x="2701" y="6421"/>
                    <a:pt x="2678" y="6427"/>
                    <a:pt x="2658" y="6439"/>
                  </a:cubicBezTo>
                  <a:lnTo>
                    <a:pt x="2278" y="6665"/>
                  </a:lnTo>
                  <a:cubicBezTo>
                    <a:pt x="2216" y="6702"/>
                    <a:pt x="2197" y="6782"/>
                    <a:pt x="2233" y="6844"/>
                  </a:cubicBezTo>
                  <a:cubicBezTo>
                    <a:pt x="2258" y="6885"/>
                    <a:pt x="2301" y="6907"/>
                    <a:pt x="2345" y="6907"/>
                  </a:cubicBezTo>
                  <a:cubicBezTo>
                    <a:pt x="2368" y="6907"/>
                    <a:pt x="2391" y="6901"/>
                    <a:pt x="2412" y="6889"/>
                  </a:cubicBezTo>
                  <a:lnTo>
                    <a:pt x="2620" y="6765"/>
                  </a:lnTo>
                  <a:lnTo>
                    <a:pt x="2819" y="8342"/>
                  </a:lnTo>
                  <a:cubicBezTo>
                    <a:pt x="2823" y="8375"/>
                    <a:pt x="2840" y="8405"/>
                    <a:pt x="2865" y="8426"/>
                  </a:cubicBezTo>
                  <a:lnTo>
                    <a:pt x="3249" y="8746"/>
                  </a:lnTo>
                  <a:lnTo>
                    <a:pt x="3249" y="9109"/>
                  </a:lnTo>
                  <a:cubicBezTo>
                    <a:pt x="3249" y="9181"/>
                    <a:pt x="3307" y="9239"/>
                    <a:pt x="3380" y="9239"/>
                  </a:cubicBezTo>
                  <a:cubicBezTo>
                    <a:pt x="3451" y="9239"/>
                    <a:pt x="3510" y="9181"/>
                    <a:pt x="3510" y="9109"/>
                  </a:cubicBezTo>
                  <a:lnTo>
                    <a:pt x="3510" y="7852"/>
                  </a:lnTo>
                  <a:lnTo>
                    <a:pt x="4096" y="7363"/>
                  </a:lnTo>
                  <a:cubicBezTo>
                    <a:pt x="4133" y="7333"/>
                    <a:pt x="4150" y="7284"/>
                    <a:pt x="4141" y="7238"/>
                  </a:cubicBezTo>
                  <a:lnTo>
                    <a:pt x="3998" y="6519"/>
                  </a:lnTo>
                  <a:cubicBezTo>
                    <a:pt x="3985" y="6457"/>
                    <a:pt x="3931" y="6414"/>
                    <a:pt x="3870" y="6414"/>
                  </a:cubicBezTo>
                  <a:cubicBezTo>
                    <a:pt x="3862" y="6414"/>
                    <a:pt x="3853" y="6415"/>
                    <a:pt x="3844" y="6417"/>
                  </a:cubicBezTo>
                  <a:cubicBezTo>
                    <a:pt x="3773" y="6431"/>
                    <a:pt x="3728" y="6499"/>
                    <a:pt x="3742" y="6570"/>
                  </a:cubicBezTo>
                  <a:lnTo>
                    <a:pt x="3870" y="7212"/>
                  </a:lnTo>
                  <a:lnTo>
                    <a:pt x="3510" y="7513"/>
                  </a:lnTo>
                  <a:lnTo>
                    <a:pt x="3510" y="6114"/>
                  </a:lnTo>
                  <a:cubicBezTo>
                    <a:pt x="3690" y="6082"/>
                    <a:pt x="3860" y="5986"/>
                    <a:pt x="3974" y="5846"/>
                  </a:cubicBezTo>
                  <a:cubicBezTo>
                    <a:pt x="4087" y="5707"/>
                    <a:pt x="4130" y="5542"/>
                    <a:pt x="4097" y="5379"/>
                  </a:cubicBezTo>
                  <a:lnTo>
                    <a:pt x="3997" y="4893"/>
                  </a:lnTo>
                  <a:lnTo>
                    <a:pt x="4058" y="4830"/>
                  </a:lnTo>
                  <a:lnTo>
                    <a:pt x="4394" y="4978"/>
                  </a:lnTo>
                  <a:cubicBezTo>
                    <a:pt x="4411" y="4985"/>
                    <a:pt x="4429" y="4989"/>
                    <a:pt x="4446" y="4989"/>
                  </a:cubicBezTo>
                  <a:cubicBezTo>
                    <a:pt x="4492" y="4989"/>
                    <a:pt x="4536" y="4965"/>
                    <a:pt x="4560" y="4923"/>
                  </a:cubicBezTo>
                  <a:lnTo>
                    <a:pt x="4707" y="4662"/>
                  </a:lnTo>
                  <a:lnTo>
                    <a:pt x="5076" y="4750"/>
                  </a:lnTo>
                  <a:cubicBezTo>
                    <a:pt x="5086" y="4752"/>
                    <a:pt x="5096" y="4754"/>
                    <a:pt x="5106" y="4754"/>
                  </a:cubicBezTo>
                  <a:cubicBezTo>
                    <a:pt x="5165" y="4754"/>
                    <a:pt x="5218" y="4713"/>
                    <a:pt x="5232" y="4653"/>
                  </a:cubicBezTo>
                  <a:lnTo>
                    <a:pt x="5295" y="4390"/>
                  </a:lnTo>
                  <a:lnTo>
                    <a:pt x="5671" y="4414"/>
                  </a:lnTo>
                  <a:cubicBezTo>
                    <a:pt x="5673" y="4414"/>
                    <a:pt x="5676" y="4414"/>
                    <a:pt x="5678" y="4414"/>
                  </a:cubicBezTo>
                  <a:cubicBezTo>
                    <a:pt x="5713" y="4414"/>
                    <a:pt x="5747" y="4401"/>
                    <a:pt x="5771" y="4376"/>
                  </a:cubicBezTo>
                  <a:cubicBezTo>
                    <a:pt x="5798" y="4350"/>
                    <a:pt x="5811" y="4313"/>
                    <a:pt x="5809" y="4275"/>
                  </a:cubicBezTo>
                  <a:lnTo>
                    <a:pt x="5793" y="4026"/>
                  </a:lnTo>
                  <a:lnTo>
                    <a:pt x="6150" y="3988"/>
                  </a:lnTo>
                  <a:cubicBezTo>
                    <a:pt x="6191" y="3984"/>
                    <a:pt x="6226" y="3961"/>
                    <a:pt x="6248" y="3927"/>
                  </a:cubicBezTo>
                  <a:cubicBezTo>
                    <a:pt x="6268" y="3893"/>
                    <a:pt x="6272" y="3851"/>
                    <a:pt x="6259" y="3812"/>
                  </a:cubicBezTo>
                  <a:lnTo>
                    <a:pt x="6172" y="3584"/>
                  </a:lnTo>
                  <a:lnTo>
                    <a:pt x="6492" y="3493"/>
                  </a:lnTo>
                  <a:cubicBezTo>
                    <a:pt x="6533" y="3480"/>
                    <a:pt x="6565" y="3450"/>
                    <a:pt x="6580" y="3410"/>
                  </a:cubicBezTo>
                  <a:cubicBezTo>
                    <a:pt x="6593" y="3370"/>
                    <a:pt x="6587" y="3325"/>
                    <a:pt x="6561" y="3291"/>
                  </a:cubicBezTo>
                  <a:lnTo>
                    <a:pt x="6412" y="3085"/>
                  </a:lnTo>
                  <a:lnTo>
                    <a:pt x="6680" y="2952"/>
                  </a:lnTo>
                  <a:cubicBezTo>
                    <a:pt x="6718" y="2932"/>
                    <a:pt x="6745" y="2894"/>
                    <a:pt x="6750" y="2851"/>
                  </a:cubicBezTo>
                  <a:cubicBezTo>
                    <a:pt x="6755" y="2807"/>
                    <a:pt x="6739" y="2764"/>
                    <a:pt x="6706" y="2736"/>
                  </a:cubicBezTo>
                  <a:lnTo>
                    <a:pt x="6495" y="2557"/>
                  </a:lnTo>
                  <a:lnTo>
                    <a:pt x="6705" y="2392"/>
                  </a:lnTo>
                  <a:cubicBezTo>
                    <a:pt x="6739" y="2364"/>
                    <a:pt x="6757" y="2321"/>
                    <a:pt x="6753" y="2278"/>
                  </a:cubicBezTo>
                  <a:cubicBezTo>
                    <a:pt x="6750" y="2235"/>
                    <a:pt x="6724" y="2195"/>
                    <a:pt x="6686" y="2175"/>
                  </a:cubicBezTo>
                  <a:lnTo>
                    <a:pt x="6415" y="2029"/>
                  </a:lnTo>
                  <a:lnTo>
                    <a:pt x="6566" y="1837"/>
                  </a:lnTo>
                  <a:cubicBezTo>
                    <a:pt x="6592" y="1803"/>
                    <a:pt x="6600" y="1759"/>
                    <a:pt x="6588" y="1719"/>
                  </a:cubicBezTo>
                  <a:cubicBezTo>
                    <a:pt x="6575" y="1677"/>
                    <a:pt x="6543" y="1645"/>
                    <a:pt x="6503" y="1633"/>
                  </a:cubicBezTo>
                  <a:lnTo>
                    <a:pt x="6177" y="1529"/>
                  </a:lnTo>
                  <a:lnTo>
                    <a:pt x="6268" y="1315"/>
                  </a:lnTo>
                  <a:cubicBezTo>
                    <a:pt x="6285" y="1277"/>
                    <a:pt x="6282" y="1235"/>
                    <a:pt x="6262" y="1200"/>
                  </a:cubicBezTo>
                  <a:cubicBezTo>
                    <a:pt x="6241" y="1164"/>
                    <a:pt x="6206" y="1141"/>
                    <a:pt x="6166" y="1134"/>
                  </a:cubicBezTo>
                  <a:lnTo>
                    <a:pt x="5798" y="1086"/>
                  </a:lnTo>
                  <a:lnTo>
                    <a:pt x="5825" y="850"/>
                  </a:lnTo>
                  <a:cubicBezTo>
                    <a:pt x="5829" y="813"/>
                    <a:pt x="5817" y="776"/>
                    <a:pt x="5791" y="748"/>
                  </a:cubicBezTo>
                  <a:cubicBezTo>
                    <a:pt x="5766" y="721"/>
                    <a:pt x="5731" y="705"/>
                    <a:pt x="5694" y="705"/>
                  </a:cubicBezTo>
                  <a:cubicBezTo>
                    <a:pt x="5693" y="705"/>
                    <a:pt x="5692" y="705"/>
                    <a:pt x="5690" y="705"/>
                  </a:cubicBezTo>
                  <a:lnTo>
                    <a:pt x="5301" y="720"/>
                  </a:lnTo>
                  <a:lnTo>
                    <a:pt x="5253" y="470"/>
                  </a:lnTo>
                  <a:cubicBezTo>
                    <a:pt x="5247" y="435"/>
                    <a:pt x="5226" y="406"/>
                    <a:pt x="5197" y="386"/>
                  </a:cubicBezTo>
                  <a:cubicBezTo>
                    <a:pt x="5176" y="371"/>
                    <a:pt x="5151" y="363"/>
                    <a:pt x="5125" y="363"/>
                  </a:cubicBezTo>
                  <a:cubicBezTo>
                    <a:pt x="5116" y="363"/>
                    <a:pt x="5107" y="364"/>
                    <a:pt x="5098" y="366"/>
                  </a:cubicBezTo>
                  <a:lnTo>
                    <a:pt x="4712" y="448"/>
                  </a:lnTo>
                  <a:lnTo>
                    <a:pt x="4584" y="196"/>
                  </a:lnTo>
                  <a:cubicBezTo>
                    <a:pt x="4561" y="151"/>
                    <a:pt x="4516" y="125"/>
                    <a:pt x="4468" y="125"/>
                  </a:cubicBezTo>
                  <a:cubicBezTo>
                    <a:pt x="4451" y="125"/>
                    <a:pt x="4435" y="128"/>
                    <a:pt x="4419" y="135"/>
                  </a:cubicBezTo>
                  <a:lnTo>
                    <a:pt x="4062" y="279"/>
                  </a:lnTo>
                  <a:lnTo>
                    <a:pt x="3853" y="46"/>
                  </a:lnTo>
                  <a:cubicBezTo>
                    <a:pt x="3827" y="17"/>
                    <a:pt x="3792" y="2"/>
                    <a:pt x="3755" y="2"/>
                  </a:cubicBezTo>
                  <a:cubicBezTo>
                    <a:pt x="3731" y="2"/>
                    <a:pt x="3706" y="9"/>
                    <a:pt x="3685" y="23"/>
                  </a:cubicBezTo>
                  <a:lnTo>
                    <a:pt x="3382" y="222"/>
                  </a:lnTo>
                  <a:lnTo>
                    <a:pt x="3100" y="24"/>
                  </a:lnTo>
                  <a:cubicBezTo>
                    <a:pt x="3078" y="8"/>
                    <a:pt x="3051" y="0"/>
                    <a:pt x="30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2;p78"/>
            <p:cNvSpPr/>
            <p:nvPr/>
          </p:nvSpPr>
          <p:spPr>
            <a:xfrm>
              <a:off x="9462553" y="1535018"/>
              <a:ext cx="274752" cy="398261"/>
            </a:xfrm>
            <a:custGeom>
              <a:avLst/>
              <a:gdLst/>
              <a:ahLst/>
              <a:cxnLst/>
              <a:rect l="l" t="t" r="r" b="b"/>
              <a:pathLst>
                <a:path w="6360" h="9219" extrusionOk="0">
                  <a:moveTo>
                    <a:pt x="3016" y="1552"/>
                  </a:moveTo>
                  <a:cubicBezTo>
                    <a:pt x="3028" y="1627"/>
                    <a:pt x="3039" y="1706"/>
                    <a:pt x="3046" y="1789"/>
                  </a:cubicBezTo>
                  <a:cubicBezTo>
                    <a:pt x="2977" y="1800"/>
                    <a:pt x="2907" y="1806"/>
                    <a:pt x="2836" y="1806"/>
                  </a:cubicBezTo>
                  <a:cubicBezTo>
                    <a:pt x="2765" y="1806"/>
                    <a:pt x="2695" y="1800"/>
                    <a:pt x="2626" y="1789"/>
                  </a:cubicBezTo>
                  <a:cubicBezTo>
                    <a:pt x="2634" y="1706"/>
                    <a:pt x="2645" y="1627"/>
                    <a:pt x="2656" y="1552"/>
                  </a:cubicBezTo>
                  <a:cubicBezTo>
                    <a:pt x="2715" y="1570"/>
                    <a:pt x="2776" y="1579"/>
                    <a:pt x="2836" y="1579"/>
                  </a:cubicBezTo>
                  <a:cubicBezTo>
                    <a:pt x="2897" y="1579"/>
                    <a:pt x="2957" y="1570"/>
                    <a:pt x="3016" y="1552"/>
                  </a:cubicBezTo>
                  <a:close/>
                  <a:moveTo>
                    <a:pt x="2836" y="291"/>
                  </a:moveTo>
                  <a:lnTo>
                    <a:pt x="2836" y="292"/>
                  </a:lnTo>
                  <a:cubicBezTo>
                    <a:pt x="3255" y="616"/>
                    <a:pt x="3494" y="1068"/>
                    <a:pt x="3494" y="1547"/>
                  </a:cubicBezTo>
                  <a:cubicBezTo>
                    <a:pt x="3494" y="1662"/>
                    <a:pt x="3479" y="1777"/>
                    <a:pt x="3452" y="1889"/>
                  </a:cubicBezTo>
                  <a:cubicBezTo>
                    <a:pt x="3443" y="1861"/>
                    <a:pt x="3433" y="1834"/>
                    <a:pt x="3422" y="1808"/>
                  </a:cubicBezTo>
                  <a:cubicBezTo>
                    <a:pt x="3403" y="1758"/>
                    <a:pt x="3353" y="1727"/>
                    <a:pt x="3301" y="1725"/>
                  </a:cubicBezTo>
                  <a:cubicBezTo>
                    <a:pt x="3287" y="1585"/>
                    <a:pt x="3266" y="1454"/>
                    <a:pt x="3239" y="1336"/>
                  </a:cubicBezTo>
                  <a:cubicBezTo>
                    <a:pt x="3231" y="1294"/>
                    <a:pt x="3202" y="1259"/>
                    <a:pt x="3162" y="1244"/>
                  </a:cubicBezTo>
                  <a:cubicBezTo>
                    <a:pt x="3146" y="1237"/>
                    <a:pt x="3129" y="1234"/>
                    <a:pt x="3112" y="1234"/>
                  </a:cubicBezTo>
                  <a:cubicBezTo>
                    <a:pt x="3087" y="1234"/>
                    <a:pt x="3063" y="1241"/>
                    <a:pt x="3042" y="1254"/>
                  </a:cubicBezTo>
                  <a:cubicBezTo>
                    <a:pt x="2975" y="1297"/>
                    <a:pt x="2906" y="1318"/>
                    <a:pt x="2836" y="1318"/>
                  </a:cubicBezTo>
                  <a:cubicBezTo>
                    <a:pt x="2766" y="1318"/>
                    <a:pt x="2697" y="1297"/>
                    <a:pt x="2630" y="1254"/>
                  </a:cubicBezTo>
                  <a:cubicBezTo>
                    <a:pt x="2609" y="1241"/>
                    <a:pt x="2585" y="1234"/>
                    <a:pt x="2560" y="1234"/>
                  </a:cubicBezTo>
                  <a:cubicBezTo>
                    <a:pt x="2543" y="1234"/>
                    <a:pt x="2526" y="1237"/>
                    <a:pt x="2510" y="1244"/>
                  </a:cubicBezTo>
                  <a:cubicBezTo>
                    <a:pt x="2471" y="1259"/>
                    <a:pt x="2442" y="1294"/>
                    <a:pt x="2433" y="1336"/>
                  </a:cubicBezTo>
                  <a:cubicBezTo>
                    <a:pt x="2406" y="1454"/>
                    <a:pt x="2385" y="1585"/>
                    <a:pt x="2371" y="1725"/>
                  </a:cubicBezTo>
                  <a:cubicBezTo>
                    <a:pt x="2319" y="1725"/>
                    <a:pt x="2270" y="1758"/>
                    <a:pt x="2250" y="1808"/>
                  </a:cubicBezTo>
                  <a:cubicBezTo>
                    <a:pt x="2239" y="1834"/>
                    <a:pt x="2229" y="1861"/>
                    <a:pt x="2220" y="1889"/>
                  </a:cubicBezTo>
                  <a:cubicBezTo>
                    <a:pt x="2193" y="1777"/>
                    <a:pt x="2178" y="1661"/>
                    <a:pt x="2178" y="1547"/>
                  </a:cubicBezTo>
                  <a:cubicBezTo>
                    <a:pt x="2178" y="1068"/>
                    <a:pt x="2417" y="615"/>
                    <a:pt x="2836" y="291"/>
                  </a:cubicBezTo>
                  <a:close/>
                  <a:moveTo>
                    <a:pt x="947" y="1633"/>
                  </a:moveTo>
                  <a:cubicBezTo>
                    <a:pt x="1211" y="1633"/>
                    <a:pt x="1465" y="1698"/>
                    <a:pt x="1690" y="1829"/>
                  </a:cubicBezTo>
                  <a:cubicBezTo>
                    <a:pt x="1811" y="1899"/>
                    <a:pt x="1921" y="1985"/>
                    <a:pt x="2017" y="2087"/>
                  </a:cubicBezTo>
                  <a:cubicBezTo>
                    <a:pt x="2019" y="2089"/>
                    <a:pt x="2022" y="2093"/>
                    <a:pt x="2024" y="2095"/>
                  </a:cubicBezTo>
                  <a:cubicBezTo>
                    <a:pt x="2064" y="2137"/>
                    <a:pt x="2101" y="2181"/>
                    <a:pt x="2135" y="2228"/>
                  </a:cubicBezTo>
                  <a:cubicBezTo>
                    <a:pt x="2110" y="2377"/>
                    <a:pt x="2097" y="2534"/>
                    <a:pt x="2097" y="2694"/>
                  </a:cubicBezTo>
                  <a:cubicBezTo>
                    <a:pt x="2097" y="2723"/>
                    <a:pt x="2097" y="2752"/>
                    <a:pt x="2098" y="2780"/>
                  </a:cubicBezTo>
                  <a:lnTo>
                    <a:pt x="1477" y="2421"/>
                  </a:lnTo>
                  <a:cubicBezTo>
                    <a:pt x="1465" y="2414"/>
                    <a:pt x="1451" y="2411"/>
                    <a:pt x="1437" y="2411"/>
                  </a:cubicBezTo>
                  <a:cubicBezTo>
                    <a:pt x="1409" y="2411"/>
                    <a:pt x="1382" y="2425"/>
                    <a:pt x="1368" y="2451"/>
                  </a:cubicBezTo>
                  <a:cubicBezTo>
                    <a:pt x="1345" y="2490"/>
                    <a:pt x="1359" y="2538"/>
                    <a:pt x="1397" y="2561"/>
                  </a:cubicBezTo>
                  <a:lnTo>
                    <a:pt x="2110" y="2972"/>
                  </a:lnTo>
                  <a:cubicBezTo>
                    <a:pt x="2114" y="3018"/>
                    <a:pt x="2119" y="3064"/>
                    <a:pt x="2126" y="3108"/>
                  </a:cubicBezTo>
                  <a:cubicBezTo>
                    <a:pt x="2009" y="3086"/>
                    <a:pt x="1893" y="3076"/>
                    <a:pt x="1778" y="3076"/>
                  </a:cubicBezTo>
                  <a:cubicBezTo>
                    <a:pt x="1649" y="3076"/>
                    <a:pt x="1522" y="3089"/>
                    <a:pt x="1398" y="3116"/>
                  </a:cubicBezTo>
                  <a:cubicBezTo>
                    <a:pt x="1270" y="3083"/>
                    <a:pt x="1147" y="3033"/>
                    <a:pt x="1033" y="2967"/>
                  </a:cubicBezTo>
                  <a:cubicBezTo>
                    <a:pt x="619" y="2728"/>
                    <a:pt x="346" y="2295"/>
                    <a:pt x="275" y="1771"/>
                  </a:cubicBezTo>
                  <a:cubicBezTo>
                    <a:pt x="498" y="1679"/>
                    <a:pt x="726" y="1633"/>
                    <a:pt x="947" y="1633"/>
                  </a:cubicBezTo>
                  <a:close/>
                  <a:moveTo>
                    <a:pt x="4726" y="1633"/>
                  </a:moveTo>
                  <a:cubicBezTo>
                    <a:pt x="4946" y="1633"/>
                    <a:pt x="5174" y="1679"/>
                    <a:pt x="5397" y="1771"/>
                  </a:cubicBezTo>
                  <a:cubicBezTo>
                    <a:pt x="5326" y="2295"/>
                    <a:pt x="5054" y="2728"/>
                    <a:pt x="4639" y="2967"/>
                  </a:cubicBezTo>
                  <a:cubicBezTo>
                    <a:pt x="4415" y="3097"/>
                    <a:pt x="4161" y="3162"/>
                    <a:pt x="3896" y="3162"/>
                  </a:cubicBezTo>
                  <a:cubicBezTo>
                    <a:pt x="3781" y="3162"/>
                    <a:pt x="3663" y="3150"/>
                    <a:pt x="3544" y="3124"/>
                  </a:cubicBezTo>
                  <a:cubicBezTo>
                    <a:pt x="3551" y="3075"/>
                    <a:pt x="3558" y="3024"/>
                    <a:pt x="3562" y="2972"/>
                  </a:cubicBezTo>
                  <a:lnTo>
                    <a:pt x="4275" y="2561"/>
                  </a:lnTo>
                  <a:cubicBezTo>
                    <a:pt x="4313" y="2538"/>
                    <a:pt x="4327" y="2490"/>
                    <a:pt x="4304" y="2451"/>
                  </a:cubicBezTo>
                  <a:cubicBezTo>
                    <a:pt x="4290" y="2426"/>
                    <a:pt x="4263" y="2411"/>
                    <a:pt x="4236" y="2411"/>
                  </a:cubicBezTo>
                  <a:cubicBezTo>
                    <a:pt x="4222" y="2411"/>
                    <a:pt x="4208" y="2415"/>
                    <a:pt x="4196" y="2422"/>
                  </a:cubicBezTo>
                  <a:lnTo>
                    <a:pt x="3574" y="2780"/>
                  </a:lnTo>
                  <a:cubicBezTo>
                    <a:pt x="3574" y="2752"/>
                    <a:pt x="3575" y="2723"/>
                    <a:pt x="3575" y="2694"/>
                  </a:cubicBezTo>
                  <a:cubicBezTo>
                    <a:pt x="3575" y="2534"/>
                    <a:pt x="3562" y="2377"/>
                    <a:pt x="3537" y="2228"/>
                  </a:cubicBezTo>
                  <a:cubicBezTo>
                    <a:pt x="3571" y="2181"/>
                    <a:pt x="3608" y="2137"/>
                    <a:pt x="3648" y="2095"/>
                  </a:cubicBezTo>
                  <a:cubicBezTo>
                    <a:pt x="3650" y="2093"/>
                    <a:pt x="3653" y="2089"/>
                    <a:pt x="3655" y="2087"/>
                  </a:cubicBezTo>
                  <a:cubicBezTo>
                    <a:pt x="3751" y="1986"/>
                    <a:pt x="3861" y="1899"/>
                    <a:pt x="3983" y="1829"/>
                  </a:cubicBezTo>
                  <a:cubicBezTo>
                    <a:pt x="4208" y="1699"/>
                    <a:pt x="4462" y="1633"/>
                    <a:pt x="4726" y="1633"/>
                  </a:cubicBezTo>
                  <a:close/>
                  <a:moveTo>
                    <a:pt x="3220" y="2017"/>
                  </a:moveTo>
                  <a:cubicBezTo>
                    <a:pt x="3282" y="2216"/>
                    <a:pt x="3315" y="2451"/>
                    <a:pt x="3315" y="2694"/>
                  </a:cubicBezTo>
                  <a:cubicBezTo>
                    <a:pt x="3315" y="3362"/>
                    <a:pt x="3062" y="3862"/>
                    <a:pt x="2836" y="3862"/>
                  </a:cubicBezTo>
                  <a:cubicBezTo>
                    <a:pt x="2610" y="3862"/>
                    <a:pt x="2357" y="3362"/>
                    <a:pt x="2357" y="2694"/>
                  </a:cubicBezTo>
                  <a:cubicBezTo>
                    <a:pt x="2357" y="2451"/>
                    <a:pt x="2390" y="2216"/>
                    <a:pt x="2452" y="2017"/>
                  </a:cubicBezTo>
                  <a:cubicBezTo>
                    <a:pt x="2551" y="2044"/>
                    <a:pt x="2653" y="2059"/>
                    <a:pt x="2756" y="2065"/>
                  </a:cubicBezTo>
                  <a:lnTo>
                    <a:pt x="2756" y="2840"/>
                  </a:lnTo>
                  <a:cubicBezTo>
                    <a:pt x="2756" y="2885"/>
                    <a:pt x="2792" y="2921"/>
                    <a:pt x="2836" y="2921"/>
                  </a:cubicBezTo>
                  <a:cubicBezTo>
                    <a:pt x="2880" y="2921"/>
                    <a:pt x="2917" y="2885"/>
                    <a:pt x="2917" y="2840"/>
                  </a:cubicBezTo>
                  <a:lnTo>
                    <a:pt x="2917" y="2065"/>
                  </a:lnTo>
                  <a:cubicBezTo>
                    <a:pt x="3019" y="2059"/>
                    <a:pt x="3121" y="2044"/>
                    <a:pt x="3220" y="2017"/>
                  </a:cubicBezTo>
                  <a:close/>
                  <a:moveTo>
                    <a:pt x="3490" y="3379"/>
                  </a:moveTo>
                  <a:cubicBezTo>
                    <a:pt x="3627" y="3408"/>
                    <a:pt x="3763" y="3422"/>
                    <a:pt x="3897" y="3422"/>
                  </a:cubicBezTo>
                  <a:cubicBezTo>
                    <a:pt x="4025" y="3422"/>
                    <a:pt x="4151" y="3409"/>
                    <a:pt x="4274" y="3383"/>
                  </a:cubicBezTo>
                  <a:cubicBezTo>
                    <a:pt x="4402" y="3415"/>
                    <a:pt x="4524" y="3466"/>
                    <a:pt x="4639" y="3532"/>
                  </a:cubicBezTo>
                  <a:cubicBezTo>
                    <a:pt x="4968" y="3721"/>
                    <a:pt x="5208" y="4033"/>
                    <a:pt x="5328" y="4416"/>
                  </a:cubicBezTo>
                  <a:cubicBezTo>
                    <a:pt x="5329" y="4419"/>
                    <a:pt x="5330" y="4423"/>
                    <a:pt x="5331" y="4426"/>
                  </a:cubicBezTo>
                  <a:cubicBezTo>
                    <a:pt x="5361" y="4522"/>
                    <a:pt x="5383" y="4624"/>
                    <a:pt x="5397" y="4728"/>
                  </a:cubicBezTo>
                  <a:cubicBezTo>
                    <a:pt x="5330" y="4755"/>
                    <a:pt x="5262" y="4779"/>
                    <a:pt x="5194" y="4798"/>
                  </a:cubicBezTo>
                  <a:cubicBezTo>
                    <a:pt x="5190" y="4799"/>
                    <a:pt x="5186" y="4800"/>
                    <a:pt x="5182" y="4801"/>
                  </a:cubicBezTo>
                  <a:cubicBezTo>
                    <a:pt x="5029" y="4844"/>
                    <a:pt x="4875" y="4865"/>
                    <a:pt x="4725" y="4865"/>
                  </a:cubicBezTo>
                  <a:cubicBezTo>
                    <a:pt x="4461" y="4865"/>
                    <a:pt x="4207" y="4800"/>
                    <a:pt x="3982" y="4670"/>
                  </a:cubicBezTo>
                  <a:cubicBezTo>
                    <a:pt x="3862" y="4601"/>
                    <a:pt x="3754" y="4516"/>
                    <a:pt x="3659" y="4417"/>
                  </a:cubicBezTo>
                  <a:cubicBezTo>
                    <a:pt x="3654" y="4411"/>
                    <a:pt x="3649" y="4404"/>
                    <a:pt x="3642" y="4399"/>
                  </a:cubicBezTo>
                  <a:cubicBezTo>
                    <a:pt x="3494" y="4238"/>
                    <a:pt x="3379" y="4041"/>
                    <a:pt x="3303" y="3816"/>
                  </a:cubicBezTo>
                  <a:cubicBezTo>
                    <a:pt x="3327" y="3780"/>
                    <a:pt x="3350" y="3741"/>
                    <a:pt x="3371" y="3699"/>
                  </a:cubicBezTo>
                  <a:lnTo>
                    <a:pt x="4195" y="4176"/>
                  </a:lnTo>
                  <a:cubicBezTo>
                    <a:pt x="4208" y="4183"/>
                    <a:pt x="4221" y="4187"/>
                    <a:pt x="4235" y="4187"/>
                  </a:cubicBezTo>
                  <a:cubicBezTo>
                    <a:pt x="4263" y="4187"/>
                    <a:pt x="4290" y="4173"/>
                    <a:pt x="4304" y="4147"/>
                  </a:cubicBezTo>
                  <a:cubicBezTo>
                    <a:pt x="4327" y="4109"/>
                    <a:pt x="4313" y="4059"/>
                    <a:pt x="4275" y="4037"/>
                  </a:cubicBezTo>
                  <a:lnTo>
                    <a:pt x="3435" y="3551"/>
                  </a:lnTo>
                  <a:cubicBezTo>
                    <a:pt x="3455" y="3498"/>
                    <a:pt x="3474" y="3440"/>
                    <a:pt x="3490" y="3379"/>
                  </a:cubicBezTo>
                  <a:close/>
                  <a:moveTo>
                    <a:pt x="1776" y="3337"/>
                  </a:moveTo>
                  <a:cubicBezTo>
                    <a:pt x="1910" y="3337"/>
                    <a:pt x="2047" y="3353"/>
                    <a:pt x="2184" y="3387"/>
                  </a:cubicBezTo>
                  <a:cubicBezTo>
                    <a:pt x="2200" y="3445"/>
                    <a:pt x="2218" y="3501"/>
                    <a:pt x="2237" y="3553"/>
                  </a:cubicBezTo>
                  <a:lnTo>
                    <a:pt x="1397" y="4037"/>
                  </a:lnTo>
                  <a:cubicBezTo>
                    <a:pt x="1359" y="4059"/>
                    <a:pt x="1345" y="4109"/>
                    <a:pt x="1368" y="4147"/>
                  </a:cubicBezTo>
                  <a:cubicBezTo>
                    <a:pt x="1382" y="4173"/>
                    <a:pt x="1409" y="4187"/>
                    <a:pt x="1437" y="4187"/>
                  </a:cubicBezTo>
                  <a:cubicBezTo>
                    <a:pt x="1451" y="4187"/>
                    <a:pt x="1464" y="4183"/>
                    <a:pt x="1476" y="4176"/>
                  </a:cubicBezTo>
                  <a:lnTo>
                    <a:pt x="2302" y="3701"/>
                  </a:lnTo>
                  <a:cubicBezTo>
                    <a:pt x="2323" y="3742"/>
                    <a:pt x="2345" y="3781"/>
                    <a:pt x="2369" y="3816"/>
                  </a:cubicBezTo>
                  <a:cubicBezTo>
                    <a:pt x="2293" y="4041"/>
                    <a:pt x="2178" y="4238"/>
                    <a:pt x="2030" y="4399"/>
                  </a:cubicBezTo>
                  <a:cubicBezTo>
                    <a:pt x="2023" y="4404"/>
                    <a:pt x="2018" y="4411"/>
                    <a:pt x="2013" y="4417"/>
                  </a:cubicBezTo>
                  <a:cubicBezTo>
                    <a:pt x="1919" y="4515"/>
                    <a:pt x="1810" y="4601"/>
                    <a:pt x="1690" y="4670"/>
                  </a:cubicBezTo>
                  <a:cubicBezTo>
                    <a:pt x="1465" y="4800"/>
                    <a:pt x="1211" y="4865"/>
                    <a:pt x="947" y="4865"/>
                  </a:cubicBezTo>
                  <a:cubicBezTo>
                    <a:pt x="726" y="4865"/>
                    <a:pt x="498" y="4819"/>
                    <a:pt x="275" y="4728"/>
                  </a:cubicBezTo>
                  <a:cubicBezTo>
                    <a:pt x="346" y="4203"/>
                    <a:pt x="619" y="3771"/>
                    <a:pt x="1033" y="3532"/>
                  </a:cubicBezTo>
                  <a:cubicBezTo>
                    <a:pt x="1257" y="3402"/>
                    <a:pt x="1511" y="3337"/>
                    <a:pt x="1776" y="3337"/>
                  </a:cubicBezTo>
                  <a:close/>
                  <a:moveTo>
                    <a:pt x="3106" y="4030"/>
                  </a:moveTo>
                  <a:cubicBezTo>
                    <a:pt x="3189" y="4229"/>
                    <a:pt x="3301" y="4407"/>
                    <a:pt x="3439" y="4560"/>
                  </a:cubicBezTo>
                  <a:cubicBezTo>
                    <a:pt x="3475" y="4689"/>
                    <a:pt x="3494" y="4820"/>
                    <a:pt x="3494" y="4952"/>
                  </a:cubicBezTo>
                  <a:cubicBezTo>
                    <a:pt x="3494" y="5430"/>
                    <a:pt x="3255" y="5883"/>
                    <a:pt x="2836" y="6206"/>
                  </a:cubicBezTo>
                  <a:cubicBezTo>
                    <a:pt x="2417" y="5883"/>
                    <a:pt x="2178" y="5430"/>
                    <a:pt x="2178" y="4952"/>
                  </a:cubicBezTo>
                  <a:cubicBezTo>
                    <a:pt x="2178" y="4820"/>
                    <a:pt x="2197" y="4689"/>
                    <a:pt x="2233" y="4560"/>
                  </a:cubicBezTo>
                  <a:cubicBezTo>
                    <a:pt x="2371" y="4407"/>
                    <a:pt x="2483" y="4229"/>
                    <a:pt x="2566" y="4030"/>
                  </a:cubicBezTo>
                  <a:cubicBezTo>
                    <a:pt x="2625" y="4072"/>
                    <a:pt x="2689" y="4101"/>
                    <a:pt x="2756" y="4114"/>
                  </a:cubicBezTo>
                  <a:lnTo>
                    <a:pt x="2756" y="4914"/>
                  </a:lnTo>
                  <a:cubicBezTo>
                    <a:pt x="2756" y="4959"/>
                    <a:pt x="2792" y="4995"/>
                    <a:pt x="2836" y="4995"/>
                  </a:cubicBezTo>
                  <a:cubicBezTo>
                    <a:pt x="2880" y="4995"/>
                    <a:pt x="2917" y="4959"/>
                    <a:pt x="2917" y="4914"/>
                  </a:cubicBezTo>
                  <a:lnTo>
                    <a:pt x="2917" y="4114"/>
                  </a:lnTo>
                  <a:cubicBezTo>
                    <a:pt x="2983" y="4101"/>
                    <a:pt x="3047" y="4072"/>
                    <a:pt x="3106" y="4030"/>
                  </a:cubicBezTo>
                  <a:close/>
                  <a:moveTo>
                    <a:pt x="3750" y="4831"/>
                  </a:moveTo>
                  <a:lnTo>
                    <a:pt x="3750" y="4831"/>
                  </a:lnTo>
                  <a:cubicBezTo>
                    <a:pt x="3783" y="4853"/>
                    <a:pt x="3817" y="4875"/>
                    <a:pt x="3852" y="4895"/>
                  </a:cubicBezTo>
                  <a:cubicBezTo>
                    <a:pt x="4118" y="5049"/>
                    <a:pt x="4416" y="5125"/>
                    <a:pt x="4724" y="5125"/>
                  </a:cubicBezTo>
                  <a:cubicBezTo>
                    <a:pt x="4817" y="5125"/>
                    <a:pt x="4911" y="5118"/>
                    <a:pt x="5005" y="5104"/>
                  </a:cubicBezTo>
                  <a:lnTo>
                    <a:pt x="5005" y="5104"/>
                  </a:lnTo>
                  <a:lnTo>
                    <a:pt x="3636" y="8325"/>
                  </a:lnTo>
                  <a:cubicBezTo>
                    <a:pt x="3576" y="8468"/>
                    <a:pt x="3355" y="8918"/>
                    <a:pt x="2966" y="8955"/>
                  </a:cubicBezTo>
                  <a:lnTo>
                    <a:pt x="2966" y="8655"/>
                  </a:lnTo>
                  <a:cubicBezTo>
                    <a:pt x="3014" y="8573"/>
                    <a:pt x="3053" y="8484"/>
                    <a:pt x="3091" y="8398"/>
                  </a:cubicBezTo>
                  <a:cubicBezTo>
                    <a:pt x="3128" y="8316"/>
                    <a:pt x="3166" y="8229"/>
                    <a:pt x="3211" y="8149"/>
                  </a:cubicBezTo>
                  <a:lnTo>
                    <a:pt x="4720" y="5492"/>
                  </a:lnTo>
                  <a:cubicBezTo>
                    <a:pt x="4755" y="5429"/>
                    <a:pt x="4733" y="5349"/>
                    <a:pt x="4670" y="5314"/>
                  </a:cubicBezTo>
                  <a:cubicBezTo>
                    <a:pt x="4650" y="5303"/>
                    <a:pt x="4628" y="5297"/>
                    <a:pt x="4606" y="5297"/>
                  </a:cubicBezTo>
                  <a:cubicBezTo>
                    <a:pt x="4561" y="5297"/>
                    <a:pt x="4517" y="5321"/>
                    <a:pt x="4493" y="5363"/>
                  </a:cubicBezTo>
                  <a:lnTo>
                    <a:pt x="2985" y="8020"/>
                  </a:lnTo>
                  <a:cubicBezTo>
                    <a:pt x="2979" y="8031"/>
                    <a:pt x="2972" y="8044"/>
                    <a:pt x="2966" y="8055"/>
                  </a:cubicBezTo>
                  <a:lnTo>
                    <a:pt x="2966" y="6434"/>
                  </a:lnTo>
                  <a:cubicBezTo>
                    <a:pt x="3468" y="6060"/>
                    <a:pt x="3754" y="5523"/>
                    <a:pt x="3754" y="4951"/>
                  </a:cubicBezTo>
                  <a:cubicBezTo>
                    <a:pt x="3754" y="4911"/>
                    <a:pt x="3752" y="4871"/>
                    <a:pt x="3750" y="4831"/>
                  </a:cubicBezTo>
                  <a:close/>
                  <a:moveTo>
                    <a:pt x="2836" y="0"/>
                  </a:moveTo>
                  <a:cubicBezTo>
                    <a:pt x="2810" y="0"/>
                    <a:pt x="2784" y="8"/>
                    <a:pt x="2762" y="24"/>
                  </a:cubicBezTo>
                  <a:cubicBezTo>
                    <a:pt x="2226" y="400"/>
                    <a:pt x="1918" y="954"/>
                    <a:pt x="1918" y="1547"/>
                  </a:cubicBezTo>
                  <a:cubicBezTo>
                    <a:pt x="1918" y="1587"/>
                    <a:pt x="1920" y="1627"/>
                    <a:pt x="1923" y="1667"/>
                  </a:cubicBezTo>
                  <a:cubicBezTo>
                    <a:pt x="1889" y="1645"/>
                    <a:pt x="1855" y="1623"/>
                    <a:pt x="1821" y="1603"/>
                  </a:cubicBezTo>
                  <a:cubicBezTo>
                    <a:pt x="1555" y="1449"/>
                    <a:pt x="1256" y="1372"/>
                    <a:pt x="947" y="1372"/>
                  </a:cubicBezTo>
                  <a:cubicBezTo>
                    <a:pt x="660" y="1372"/>
                    <a:pt x="366" y="1439"/>
                    <a:pt x="81" y="1571"/>
                  </a:cubicBezTo>
                  <a:cubicBezTo>
                    <a:pt x="31" y="1595"/>
                    <a:pt x="1" y="1647"/>
                    <a:pt x="5" y="1702"/>
                  </a:cubicBezTo>
                  <a:cubicBezTo>
                    <a:pt x="63" y="2353"/>
                    <a:pt x="390" y="2897"/>
                    <a:pt x="903" y="3193"/>
                  </a:cubicBezTo>
                  <a:cubicBezTo>
                    <a:pt x="938" y="3213"/>
                    <a:pt x="973" y="3232"/>
                    <a:pt x="1009" y="3249"/>
                  </a:cubicBezTo>
                  <a:cubicBezTo>
                    <a:pt x="973" y="3267"/>
                    <a:pt x="938" y="3286"/>
                    <a:pt x="903" y="3306"/>
                  </a:cubicBezTo>
                  <a:cubicBezTo>
                    <a:pt x="390" y="3602"/>
                    <a:pt x="63" y="4145"/>
                    <a:pt x="5" y="4797"/>
                  </a:cubicBezTo>
                  <a:cubicBezTo>
                    <a:pt x="1" y="4852"/>
                    <a:pt x="31" y="4904"/>
                    <a:pt x="81" y="4927"/>
                  </a:cubicBezTo>
                  <a:cubicBezTo>
                    <a:pt x="366" y="5059"/>
                    <a:pt x="661" y="5126"/>
                    <a:pt x="947" y="5126"/>
                  </a:cubicBezTo>
                  <a:cubicBezTo>
                    <a:pt x="1256" y="5126"/>
                    <a:pt x="1555" y="5049"/>
                    <a:pt x="1821" y="4895"/>
                  </a:cubicBezTo>
                  <a:cubicBezTo>
                    <a:pt x="1855" y="4876"/>
                    <a:pt x="1889" y="4854"/>
                    <a:pt x="1923" y="4831"/>
                  </a:cubicBezTo>
                  <a:lnTo>
                    <a:pt x="1923" y="4831"/>
                  </a:lnTo>
                  <a:cubicBezTo>
                    <a:pt x="1920" y="4872"/>
                    <a:pt x="1918" y="4912"/>
                    <a:pt x="1918" y="4952"/>
                  </a:cubicBezTo>
                  <a:cubicBezTo>
                    <a:pt x="1918" y="5523"/>
                    <a:pt x="2204" y="6060"/>
                    <a:pt x="2706" y="6435"/>
                  </a:cubicBezTo>
                  <a:lnTo>
                    <a:pt x="2706" y="8064"/>
                  </a:lnTo>
                  <a:cubicBezTo>
                    <a:pt x="2703" y="8055"/>
                    <a:pt x="2119" y="6611"/>
                    <a:pt x="2119" y="6611"/>
                  </a:cubicBezTo>
                  <a:cubicBezTo>
                    <a:pt x="2099" y="6560"/>
                    <a:pt x="2051" y="6529"/>
                    <a:pt x="1999" y="6529"/>
                  </a:cubicBezTo>
                  <a:cubicBezTo>
                    <a:pt x="1983" y="6529"/>
                    <a:pt x="1966" y="6532"/>
                    <a:pt x="1950" y="6538"/>
                  </a:cubicBezTo>
                  <a:cubicBezTo>
                    <a:pt x="1884" y="6565"/>
                    <a:pt x="1851" y="6641"/>
                    <a:pt x="1878" y="6708"/>
                  </a:cubicBezTo>
                  <a:lnTo>
                    <a:pt x="2453" y="8134"/>
                  </a:lnTo>
                  <a:cubicBezTo>
                    <a:pt x="2536" y="8341"/>
                    <a:pt x="2619" y="8512"/>
                    <a:pt x="2706" y="8656"/>
                  </a:cubicBezTo>
                  <a:lnTo>
                    <a:pt x="2706" y="8956"/>
                  </a:lnTo>
                  <a:cubicBezTo>
                    <a:pt x="2389" y="8930"/>
                    <a:pt x="2087" y="8662"/>
                    <a:pt x="2045" y="8358"/>
                  </a:cubicBezTo>
                  <a:lnTo>
                    <a:pt x="1633" y="5407"/>
                  </a:lnTo>
                  <a:cubicBezTo>
                    <a:pt x="1623" y="5342"/>
                    <a:pt x="1567" y="5294"/>
                    <a:pt x="1503" y="5294"/>
                  </a:cubicBezTo>
                  <a:cubicBezTo>
                    <a:pt x="1497" y="5294"/>
                    <a:pt x="1491" y="5295"/>
                    <a:pt x="1486" y="5296"/>
                  </a:cubicBezTo>
                  <a:cubicBezTo>
                    <a:pt x="1414" y="5306"/>
                    <a:pt x="1365" y="5371"/>
                    <a:pt x="1374" y="5442"/>
                  </a:cubicBezTo>
                  <a:lnTo>
                    <a:pt x="1787" y="8394"/>
                  </a:lnTo>
                  <a:cubicBezTo>
                    <a:pt x="1849" y="8841"/>
                    <a:pt x="2293" y="9218"/>
                    <a:pt x="2756" y="9218"/>
                  </a:cubicBezTo>
                  <a:lnTo>
                    <a:pt x="2917" y="9218"/>
                  </a:lnTo>
                  <a:cubicBezTo>
                    <a:pt x="3307" y="9218"/>
                    <a:pt x="3666" y="8923"/>
                    <a:pt x="3876" y="8427"/>
                  </a:cubicBezTo>
                  <a:lnTo>
                    <a:pt x="5318" y="5033"/>
                  </a:lnTo>
                  <a:cubicBezTo>
                    <a:pt x="5410" y="5004"/>
                    <a:pt x="5501" y="4969"/>
                    <a:pt x="5591" y="4927"/>
                  </a:cubicBezTo>
                  <a:cubicBezTo>
                    <a:pt x="5641" y="4904"/>
                    <a:pt x="5671" y="4852"/>
                    <a:pt x="5667" y="4797"/>
                  </a:cubicBezTo>
                  <a:cubicBezTo>
                    <a:pt x="5654" y="4656"/>
                    <a:pt x="5629" y="4519"/>
                    <a:pt x="5592" y="4390"/>
                  </a:cubicBezTo>
                  <a:lnTo>
                    <a:pt x="6332" y="2649"/>
                  </a:lnTo>
                  <a:cubicBezTo>
                    <a:pt x="6360" y="2583"/>
                    <a:pt x="6330" y="2506"/>
                    <a:pt x="6263" y="2477"/>
                  </a:cubicBezTo>
                  <a:lnTo>
                    <a:pt x="6263" y="2478"/>
                  </a:lnTo>
                  <a:cubicBezTo>
                    <a:pt x="6247" y="2471"/>
                    <a:pt x="6229" y="2467"/>
                    <a:pt x="6212" y="2467"/>
                  </a:cubicBezTo>
                  <a:cubicBezTo>
                    <a:pt x="6161" y="2467"/>
                    <a:pt x="6114" y="2497"/>
                    <a:pt x="6093" y="2546"/>
                  </a:cubicBezTo>
                  <a:lnTo>
                    <a:pt x="5457" y="4041"/>
                  </a:lnTo>
                  <a:cubicBezTo>
                    <a:pt x="5301" y="3731"/>
                    <a:pt x="5066" y="3477"/>
                    <a:pt x="4769" y="3306"/>
                  </a:cubicBezTo>
                  <a:cubicBezTo>
                    <a:pt x="4734" y="3286"/>
                    <a:pt x="4699" y="3267"/>
                    <a:pt x="4663" y="3249"/>
                  </a:cubicBezTo>
                  <a:cubicBezTo>
                    <a:pt x="4699" y="3232"/>
                    <a:pt x="4734" y="3213"/>
                    <a:pt x="4769" y="3193"/>
                  </a:cubicBezTo>
                  <a:cubicBezTo>
                    <a:pt x="5282" y="2897"/>
                    <a:pt x="5609" y="2353"/>
                    <a:pt x="5667" y="1702"/>
                  </a:cubicBezTo>
                  <a:cubicBezTo>
                    <a:pt x="5671" y="1647"/>
                    <a:pt x="5642" y="1595"/>
                    <a:pt x="5592" y="1571"/>
                  </a:cubicBezTo>
                  <a:cubicBezTo>
                    <a:pt x="5307" y="1439"/>
                    <a:pt x="5012" y="1372"/>
                    <a:pt x="4726" y="1372"/>
                  </a:cubicBezTo>
                  <a:cubicBezTo>
                    <a:pt x="4417" y="1372"/>
                    <a:pt x="4118" y="1449"/>
                    <a:pt x="3852" y="1603"/>
                  </a:cubicBezTo>
                  <a:cubicBezTo>
                    <a:pt x="3817" y="1623"/>
                    <a:pt x="3783" y="1645"/>
                    <a:pt x="3750" y="1667"/>
                  </a:cubicBezTo>
                  <a:cubicBezTo>
                    <a:pt x="3752" y="1627"/>
                    <a:pt x="3754" y="1587"/>
                    <a:pt x="3754" y="1547"/>
                  </a:cubicBezTo>
                  <a:cubicBezTo>
                    <a:pt x="3754" y="954"/>
                    <a:pt x="3447" y="400"/>
                    <a:pt x="2910" y="24"/>
                  </a:cubicBezTo>
                  <a:cubicBezTo>
                    <a:pt x="2888" y="8"/>
                    <a:pt x="2862" y="0"/>
                    <a:pt x="283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93;p78"/>
            <p:cNvSpPr/>
            <p:nvPr/>
          </p:nvSpPr>
          <p:spPr>
            <a:xfrm>
              <a:off x="8890806" y="2279779"/>
              <a:ext cx="292680" cy="404870"/>
            </a:xfrm>
            <a:custGeom>
              <a:avLst/>
              <a:gdLst/>
              <a:ahLst/>
              <a:cxnLst/>
              <a:rect l="l" t="t" r="r" b="b"/>
              <a:pathLst>
                <a:path w="6775" h="9372" extrusionOk="0">
                  <a:moveTo>
                    <a:pt x="3558" y="262"/>
                  </a:moveTo>
                  <a:cubicBezTo>
                    <a:pt x="3590" y="281"/>
                    <a:pt x="3698" y="422"/>
                    <a:pt x="3758" y="879"/>
                  </a:cubicBezTo>
                  <a:cubicBezTo>
                    <a:pt x="3626" y="1116"/>
                    <a:pt x="3508" y="1382"/>
                    <a:pt x="3418" y="1621"/>
                  </a:cubicBezTo>
                  <a:cubicBezTo>
                    <a:pt x="3413" y="1635"/>
                    <a:pt x="3407" y="1650"/>
                    <a:pt x="3402" y="1664"/>
                  </a:cubicBezTo>
                  <a:cubicBezTo>
                    <a:pt x="3397" y="1650"/>
                    <a:pt x="3392" y="1635"/>
                    <a:pt x="3387" y="1621"/>
                  </a:cubicBezTo>
                  <a:cubicBezTo>
                    <a:pt x="3294" y="1359"/>
                    <a:pt x="3168" y="1066"/>
                    <a:pt x="3026" y="810"/>
                  </a:cubicBezTo>
                  <a:cubicBezTo>
                    <a:pt x="3088" y="407"/>
                    <a:pt x="3186" y="280"/>
                    <a:pt x="3216" y="262"/>
                  </a:cubicBezTo>
                  <a:cubicBezTo>
                    <a:pt x="3223" y="266"/>
                    <a:pt x="3246" y="281"/>
                    <a:pt x="3279" y="330"/>
                  </a:cubicBezTo>
                  <a:cubicBezTo>
                    <a:pt x="3303" y="366"/>
                    <a:pt x="3343" y="387"/>
                    <a:pt x="3387" y="387"/>
                  </a:cubicBezTo>
                  <a:cubicBezTo>
                    <a:pt x="3430" y="387"/>
                    <a:pt x="3470" y="366"/>
                    <a:pt x="3495" y="330"/>
                  </a:cubicBezTo>
                  <a:cubicBezTo>
                    <a:pt x="3528" y="281"/>
                    <a:pt x="3550" y="266"/>
                    <a:pt x="3558" y="262"/>
                  </a:cubicBezTo>
                  <a:close/>
                  <a:moveTo>
                    <a:pt x="1314" y="1055"/>
                  </a:moveTo>
                  <a:cubicBezTo>
                    <a:pt x="1374" y="1055"/>
                    <a:pt x="1549" y="1102"/>
                    <a:pt x="1875" y="1352"/>
                  </a:cubicBezTo>
                  <a:cubicBezTo>
                    <a:pt x="1950" y="1612"/>
                    <a:pt x="2054" y="1884"/>
                    <a:pt x="2159" y="2117"/>
                  </a:cubicBezTo>
                  <a:cubicBezTo>
                    <a:pt x="2166" y="2130"/>
                    <a:pt x="2172" y="2145"/>
                    <a:pt x="2178" y="2158"/>
                  </a:cubicBezTo>
                  <a:cubicBezTo>
                    <a:pt x="2165" y="2152"/>
                    <a:pt x="2151" y="2145"/>
                    <a:pt x="2137" y="2139"/>
                  </a:cubicBezTo>
                  <a:cubicBezTo>
                    <a:pt x="1887" y="2019"/>
                    <a:pt x="1590" y="1900"/>
                    <a:pt x="1310" y="1820"/>
                  </a:cubicBezTo>
                  <a:cubicBezTo>
                    <a:pt x="1067" y="1492"/>
                    <a:pt x="1047" y="1332"/>
                    <a:pt x="1055" y="1299"/>
                  </a:cubicBezTo>
                  <a:cubicBezTo>
                    <a:pt x="1060" y="1298"/>
                    <a:pt x="1069" y="1295"/>
                    <a:pt x="1086" y="1295"/>
                  </a:cubicBezTo>
                  <a:cubicBezTo>
                    <a:pt x="1101" y="1295"/>
                    <a:pt x="1121" y="1297"/>
                    <a:pt x="1148" y="1302"/>
                  </a:cubicBezTo>
                  <a:cubicBezTo>
                    <a:pt x="1157" y="1304"/>
                    <a:pt x="1165" y="1305"/>
                    <a:pt x="1173" y="1305"/>
                  </a:cubicBezTo>
                  <a:cubicBezTo>
                    <a:pt x="1207" y="1305"/>
                    <a:pt x="1240" y="1291"/>
                    <a:pt x="1265" y="1266"/>
                  </a:cubicBezTo>
                  <a:cubicBezTo>
                    <a:pt x="1295" y="1236"/>
                    <a:pt x="1309" y="1192"/>
                    <a:pt x="1300" y="1149"/>
                  </a:cubicBezTo>
                  <a:cubicBezTo>
                    <a:pt x="1289" y="1091"/>
                    <a:pt x="1295" y="1065"/>
                    <a:pt x="1297" y="1057"/>
                  </a:cubicBezTo>
                  <a:cubicBezTo>
                    <a:pt x="1301" y="1056"/>
                    <a:pt x="1307" y="1055"/>
                    <a:pt x="1314" y="1055"/>
                  </a:cubicBezTo>
                  <a:close/>
                  <a:moveTo>
                    <a:pt x="5460" y="1056"/>
                  </a:moveTo>
                  <a:cubicBezTo>
                    <a:pt x="5467" y="1056"/>
                    <a:pt x="5473" y="1056"/>
                    <a:pt x="5476" y="1057"/>
                  </a:cubicBezTo>
                  <a:cubicBezTo>
                    <a:pt x="5479" y="1065"/>
                    <a:pt x="5485" y="1091"/>
                    <a:pt x="5473" y="1149"/>
                  </a:cubicBezTo>
                  <a:cubicBezTo>
                    <a:pt x="5465" y="1192"/>
                    <a:pt x="5478" y="1235"/>
                    <a:pt x="5509" y="1266"/>
                  </a:cubicBezTo>
                  <a:cubicBezTo>
                    <a:pt x="5534" y="1291"/>
                    <a:pt x="5567" y="1305"/>
                    <a:pt x="5601" y="1305"/>
                  </a:cubicBezTo>
                  <a:cubicBezTo>
                    <a:pt x="5610" y="1305"/>
                    <a:pt x="5618" y="1304"/>
                    <a:pt x="5626" y="1302"/>
                  </a:cubicBezTo>
                  <a:cubicBezTo>
                    <a:pt x="5653" y="1297"/>
                    <a:pt x="5673" y="1295"/>
                    <a:pt x="5688" y="1295"/>
                  </a:cubicBezTo>
                  <a:cubicBezTo>
                    <a:pt x="5704" y="1295"/>
                    <a:pt x="5714" y="1298"/>
                    <a:pt x="5718" y="1299"/>
                  </a:cubicBezTo>
                  <a:cubicBezTo>
                    <a:pt x="5728" y="1334"/>
                    <a:pt x="5704" y="1511"/>
                    <a:pt x="5423" y="1876"/>
                  </a:cubicBezTo>
                  <a:cubicBezTo>
                    <a:pt x="5162" y="1951"/>
                    <a:pt x="4891" y="2055"/>
                    <a:pt x="4658" y="2160"/>
                  </a:cubicBezTo>
                  <a:cubicBezTo>
                    <a:pt x="4644" y="2167"/>
                    <a:pt x="4631" y="2174"/>
                    <a:pt x="4616" y="2180"/>
                  </a:cubicBezTo>
                  <a:cubicBezTo>
                    <a:pt x="4623" y="2167"/>
                    <a:pt x="4629" y="2152"/>
                    <a:pt x="4637" y="2139"/>
                  </a:cubicBezTo>
                  <a:cubicBezTo>
                    <a:pt x="4756" y="1888"/>
                    <a:pt x="4875" y="1591"/>
                    <a:pt x="4954" y="1311"/>
                  </a:cubicBezTo>
                  <a:cubicBezTo>
                    <a:pt x="5246" y="1096"/>
                    <a:pt x="5405" y="1056"/>
                    <a:pt x="5460" y="1056"/>
                  </a:cubicBezTo>
                  <a:close/>
                  <a:moveTo>
                    <a:pt x="2375" y="426"/>
                  </a:moveTo>
                  <a:cubicBezTo>
                    <a:pt x="2432" y="430"/>
                    <a:pt x="2589" y="574"/>
                    <a:pt x="2774" y="893"/>
                  </a:cubicBezTo>
                  <a:cubicBezTo>
                    <a:pt x="2777" y="899"/>
                    <a:pt x="2780" y="904"/>
                    <a:pt x="2783" y="909"/>
                  </a:cubicBezTo>
                  <a:cubicBezTo>
                    <a:pt x="2897" y="1107"/>
                    <a:pt x="3022" y="1372"/>
                    <a:pt x="3142" y="1708"/>
                  </a:cubicBezTo>
                  <a:cubicBezTo>
                    <a:pt x="3187" y="1836"/>
                    <a:pt x="3227" y="1965"/>
                    <a:pt x="3263" y="2091"/>
                  </a:cubicBezTo>
                  <a:cubicBezTo>
                    <a:pt x="3229" y="2212"/>
                    <a:pt x="3200" y="2331"/>
                    <a:pt x="3176" y="2445"/>
                  </a:cubicBezTo>
                  <a:cubicBezTo>
                    <a:pt x="3134" y="2454"/>
                    <a:pt x="3093" y="2467"/>
                    <a:pt x="3053" y="2481"/>
                  </a:cubicBezTo>
                  <a:lnTo>
                    <a:pt x="2717" y="1761"/>
                  </a:lnTo>
                  <a:cubicBezTo>
                    <a:pt x="2703" y="1732"/>
                    <a:pt x="2674" y="1715"/>
                    <a:pt x="2644" y="1715"/>
                  </a:cubicBezTo>
                  <a:cubicBezTo>
                    <a:pt x="2633" y="1715"/>
                    <a:pt x="2621" y="1717"/>
                    <a:pt x="2610" y="1722"/>
                  </a:cubicBezTo>
                  <a:cubicBezTo>
                    <a:pt x="2570" y="1741"/>
                    <a:pt x="2553" y="1788"/>
                    <a:pt x="2572" y="1829"/>
                  </a:cubicBezTo>
                  <a:lnTo>
                    <a:pt x="2908" y="2549"/>
                  </a:lnTo>
                  <a:cubicBezTo>
                    <a:pt x="2900" y="2553"/>
                    <a:pt x="2891" y="2559"/>
                    <a:pt x="2883" y="2564"/>
                  </a:cubicBezTo>
                  <a:cubicBezTo>
                    <a:pt x="2787" y="2498"/>
                    <a:pt x="2685" y="2432"/>
                    <a:pt x="2575" y="2369"/>
                  </a:cubicBezTo>
                  <a:cubicBezTo>
                    <a:pt x="2513" y="2254"/>
                    <a:pt x="2453" y="2133"/>
                    <a:pt x="2396" y="2008"/>
                  </a:cubicBezTo>
                  <a:cubicBezTo>
                    <a:pt x="2263" y="1715"/>
                    <a:pt x="2174" y="1462"/>
                    <a:pt x="2117" y="1252"/>
                  </a:cubicBezTo>
                  <a:cubicBezTo>
                    <a:pt x="2115" y="1245"/>
                    <a:pt x="2114" y="1238"/>
                    <a:pt x="2111" y="1232"/>
                  </a:cubicBezTo>
                  <a:cubicBezTo>
                    <a:pt x="2005" y="835"/>
                    <a:pt x="2016" y="600"/>
                    <a:pt x="2057" y="554"/>
                  </a:cubicBezTo>
                  <a:lnTo>
                    <a:pt x="2057" y="554"/>
                  </a:lnTo>
                  <a:lnTo>
                    <a:pt x="2057" y="555"/>
                  </a:lnTo>
                  <a:cubicBezTo>
                    <a:pt x="2065" y="555"/>
                    <a:pt x="2092" y="560"/>
                    <a:pt x="2141" y="593"/>
                  </a:cubicBezTo>
                  <a:cubicBezTo>
                    <a:pt x="2163" y="608"/>
                    <a:pt x="2188" y="615"/>
                    <a:pt x="2213" y="615"/>
                  </a:cubicBezTo>
                  <a:cubicBezTo>
                    <a:pt x="2230" y="615"/>
                    <a:pt x="2247" y="612"/>
                    <a:pt x="2263" y="605"/>
                  </a:cubicBezTo>
                  <a:cubicBezTo>
                    <a:pt x="2303" y="590"/>
                    <a:pt x="2332" y="555"/>
                    <a:pt x="2341" y="512"/>
                  </a:cubicBezTo>
                  <a:cubicBezTo>
                    <a:pt x="2354" y="453"/>
                    <a:pt x="2369" y="432"/>
                    <a:pt x="2375" y="426"/>
                  </a:cubicBezTo>
                  <a:close/>
                  <a:moveTo>
                    <a:pt x="4451" y="444"/>
                  </a:moveTo>
                  <a:cubicBezTo>
                    <a:pt x="4456" y="450"/>
                    <a:pt x="4471" y="472"/>
                    <a:pt x="4483" y="531"/>
                  </a:cubicBezTo>
                  <a:cubicBezTo>
                    <a:pt x="4491" y="573"/>
                    <a:pt x="4520" y="610"/>
                    <a:pt x="4559" y="626"/>
                  </a:cubicBezTo>
                  <a:cubicBezTo>
                    <a:pt x="4576" y="633"/>
                    <a:pt x="4593" y="636"/>
                    <a:pt x="4610" y="636"/>
                  </a:cubicBezTo>
                  <a:cubicBezTo>
                    <a:pt x="4635" y="636"/>
                    <a:pt x="4660" y="629"/>
                    <a:pt x="4681" y="616"/>
                  </a:cubicBezTo>
                  <a:cubicBezTo>
                    <a:pt x="4731" y="583"/>
                    <a:pt x="4758" y="579"/>
                    <a:pt x="4766" y="578"/>
                  </a:cubicBezTo>
                  <a:lnTo>
                    <a:pt x="4766" y="578"/>
                  </a:lnTo>
                  <a:cubicBezTo>
                    <a:pt x="4804" y="622"/>
                    <a:pt x="4811" y="834"/>
                    <a:pt x="4717" y="1191"/>
                  </a:cubicBezTo>
                  <a:cubicBezTo>
                    <a:pt x="4715" y="1197"/>
                    <a:pt x="4714" y="1202"/>
                    <a:pt x="4713" y="1208"/>
                  </a:cubicBezTo>
                  <a:cubicBezTo>
                    <a:pt x="4653" y="1428"/>
                    <a:pt x="4555" y="1703"/>
                    <a:pt x="4401" y="2026"/>
                  </a:cubicBezTo>
                  <a:cubicBezTo>
                    <a:pt x="4337" y="2160"/>
                    <a:pt x="4270" y="2291"/>
                    <a:pt x="4199" y="2413"/>
                  </a:cubicBezTo>
                  <a:cubicBezTo>
                    <a:pt x="4198" y="2414"/>
                    <a:pt x="4198" y="2416"/>
                    <a:pt x="4197" y="2417"/>
                  </a:cubicBezTo>
                  <a:cubicBezTo>
                    <a:pt x="4146" y="2507"/>
                    <a:pt x="4092" y="2594"/>
                    <a:pt x="4039" y="2674"/>
                  </a:cubicBezTo>
                  <a:cubicBezTo>
                    <a:pt x="3982" y="2623"/>
                    <a:pt x="3921" y="2578"/>
                    <a:pt x="3855" y="2542"/>
                  </a:cubicBezTo>
                  <a:lnTo>
                    <a:pt x="4181" y="1818"/>
                  </a:lnTo>
                  <a:cubicBezTo>
                    <a:pt x="4199" y="1778"/>
                    <a:pt x="4181" y="1730"/>
                    <a:pt x="4140" y="1712"/>
                  </a:cubicBezTo>
                  <a:cubicBezTo>
                    <a:pt x="4130" y="1707"/>
                    <a:pt x="4119" y="1705"/>
                    <a:pt x="4108" y="1705"/>
                  </a:cubicBezTo>
                  <a:cubicBezTo>
                    <a:pt x="4078" y="1705"/>
                    <a:pt x="4049" y="1722"/>
                    <a:pt x="4035" y="1752"/>
                  </a:cubicBezTo>
                  <a:lnTo>
                    <a:pt x="3709" y="2477"/>
                  </a:lnTo>
                  <a:cubicBezTo>
                    <a:pt x="3626" y="2447"/>
                    <a:pt x="3538" y="2429"/>
                    <a:pt x="3447" y="2423"/>
                  </a:cubicBezTo>
                  <a:cubicBezTo>
                    <a:pt x="3467" y="2329"/>
                    <a:pt x="3493" y="2232"/>
                    <a:pt x="3522" y="2133"/>
                  </a:cubicBezTo>
                  <a:cubicBezTo>
                    <a:pt x="3523" y="2129"/>
                    <a:pt x="3523" y="2126"/>
                    <a:pt x="3524" y="2124"/>
                  </a:cubicBezTo>
                  <a:cubicBezTo>
                    <a:pt x="3564" y="1990"/>
                    <a:pt x="3609" y="1851"/>
                    <a:pt x="3662" y="1713"/>
                  </a:cubicBezTo>
                  <a:cubicBezTo>
                    <a:pt x="3774" y="1411"/>
                    <a:pt x="3891" y="1168"/>
                    <a:pt x="3999" y="980"/>
                  </a:cubicBezTo>
                  <a:cubicBezTo>
                    <a:pt x="4003" y="974"/>
                    <a:pt x="4007" y="967"/>
                    <a:pt x="4010" y="961"/>
                  </a:cubicBezTo>
                  <a:cubicBezTo>
                    <a:pt x="4216" y="606"/>
                    <a:pt x="4390" y="447"/>
                    <a:pt x="4451" y="444"/>
                  </a:cubicBezTo>
                  <a:close/>
                  <a:moveTo>
                    <a:pt x="3387" y="2884"/>
                  </a:moveTo>
                  <a:cubicBezTo>
                    <a:pt x="3342" y="2884"/>
                    <a:pt x="3307" y="2920"/>
                    <a:pt x="3307" y="2965"/>
                  </a:cubicBezTo>
                  <a:lnTo>
                    <a:pt x="3307" y="2985"/>
                  </a:lnTo>
                  <a:cubicBezTo>
                    <a:pt x="3307" y="3029"/>
                    <a:pt x="3342" y="3064"/>
                    <a:pt x="3387" y="3064"/>
                  </a:cubicBezTo>
                  <a:cubicBezTo>
                    <a:pt x="3431" y="3064"/>
                    <a:pt x="3467" y="3029"/>
                    <a:pt x="3467" y="2985"/>
                  </a:cubicBezTo>
                  <a:lnTo>
                    <a:pt x="3467" y="2965"/>
                  </a:lnTo>
                  <a:cubicBezTo>
                    <a:pt x="3467" y="2920"/>
                    <a:pt x="3431" y="2884"/>
                    <a:pt x="3387" y="2884"/>
                  </a:cubicBezTo>
                  <a:close/>
                  <a:moveTo>
                    <a:pt x="3087" y="3009"/>
                  </a:moveTo>
                  <a:cubicBezTo>
                    <a:pt x="3067" y="3009"/>
                    <a:pt x="3047" y="3017"/>
                    <a:pt x="3031" y="3032"/>
                  </a:cubicBezTo>
                  <a:cubicBezTo>
                    <a:pt x="2999" y="3063"/>
                    <a:pt x="2999" y="3114"/>
                    <a:pt x="3031" y="3146"/>
                  </a:cubicBezTo>
                  <a:lnTo>
                    <a:pt x="3044" y="3159"/>
                  </a:lnTo>
                  <a:cubicBezTo>
                    <a:pt x="3060" y="3175"/>
                    <a:pt x="3081" y="3183"/>
                    <a:pt x="3101" y="3183"/>
                  </a:cubicBezTo>
                  <a:cubicBezTo>
                    <a:pt x="3122" y="3183"/>
                    <a:pt x="3143" y="3175"/>
                    <a:pt x="3158" y="3159"/>
                  </a:cubicBezTo>
                  <a:cubicBezTo>
                    <a:pt x="3189" y="3128"/>
                    <a:pt x="3189" y="3078"/>
                    <a:pt x="3158" y="3047"/>
                  </a:cubicBezTo>
                  <a:lnTo>
                    <a:pt x="3158" y="3046"/>
                  </a:lnTo>
                  <a:lnTo>
                    <a:pt x="3144" y="3032"/>
                  </a:lnTo>
                  <a:cubicBezTo>
                    <a:pt x="3128" y="3017"/>
                    <a:pt x="3108" y="3009"/>
                    <a:pt x="3087" y="3009"/>
                  </a:cubicBezTo>
                  <a:close/>
                  <a:moveTo>
                    <a:pt x="3687" y="3009"/>
                  </a:moveTo>
                  <a:cubicBezTo>
                    <a:pt x="3666" y="3009"/>
                    <a:pt x="3645" y="3017"/>
                    <a:pt x="3630" y="3032"/>
                  </a:cubicBezTo>
                  <a:lnTo>
                    <a:pt x="3616" y="3046"/>
                  </a:lnTo>
                  <a:cubicBezTo>
                    <a:pt x="3584" y="3078"/>
                    <a:pt x="3584" y="3128"/>
                    <a:pt x="3615" y="3159"/>
                  </a:cubicBezTo>
                  <a:cubicBezTo>
                    <a:pt x="3632" y="3175"/>
                    <a:pt x="3651" y="3183"/>
                    <a:pt x="3672" y="3183"/>
                  </a:cubicBezTo>
                  <a:cubicBezTo>
                    <a:pt x="3693" y="3183"/>
                    <a:pt x="3713" y="3175"/>
                    <a:pt x="3729" y="3159"/>
                  </a:cubicBezTo>
                  <a:lnTo>
                    <a:pt x="3743" y="3146"/>
                  </a:lnTo>
                  <a:cubicBezTo>
                    <a:pt x="3774" y="3114"/>
                    <a:pt x="3774" y="3063"/>
                    <a:pt x="3743" y="3032"/>
                  </a:cubicBezTo>
                  <a:cubicBezTo>
                    <a:pt x="3728" y="3017"/>
                    <a:pt x="3707" y="3009"/>
                    <a:pt x="3687" y="3009"/>
                  </a:cubicBezTo>
                  <a:close/>
                  <a:moveTo>
                    <a:pt x="6064" y="2030"/>
                  </a:moveTo>
                  <a:cubicBezTo>
                    <a:pt x="6148" y="2030"/>
                    <a:pt x="6201" y="2042"/>
                    <a:pt x="6221" y="2059"/>
                  </a:cubicBezTo>
                  <a:lnTo>
                    <a:pt x="6221" y="2059"/>
                  </a:lnTo>
                  <a:cubicBezTo>
                    <a:pt x="6220" y="2068"/>
                    <a:pt x="6214" y="2095"/>
                    <a:pt x="6182" y="2143"/>
                  </a:cubicBezTo>
                  <a:cubicBezTo>
                    <a:pt x="6158" y="2178"/>
                    <a:pt x="6153" y="2224"/>
                    <a:pt x="6169" y="2264"/>
                  </a:cubicBezTo>
                  <a:cubicBezTo>
                    <a:pt x="6186" y="2304"/>
                    <a:pt x="6221" y="2334"/>
                    <a:pt x="6263" y="2342"/>
                  </a:cubicBezTo>
                  <a:cubicBezTo>
                    <a:pt x="6321" y="2355"/>
                    <a:pt x="6344" y="2370"/>
                    <a:pt x="6349" y="2377"/>
                  </a:cubicBezTo>
                  <a:cubicBezTo>
                    <a:pt x="6345" y="2434"/>
                    <a:pt x="6200" y="2590"/>
                    <a:pt x="5882" y="2776"/>
                  </a:cubicBezTo>
                  <a:cubicBezTo>
                    <a:pt x="5876" y="2778"/>
                    <a:pt x="5871" y="2781"/>
                    <a:pt x="5866" y="2784"/>
                  </a:cubicBezTo>
                  <a:cubicBezTo>
                    <a:pt x="5668" y="2899"/>
                    <a:pt x="5404" y="3023"/>
                    <a:pt x="5067" y="3143"/>
                  </a:cubicBezTo>
                  <a:cubicBezTo>
                    <a:pt x="4939" y="3188"/>
                    <a:pt x="4810" y="3230"/>
                    <a:pt x="4684" y="3265"/>
                  </a:cubicBezTo>
                  <a:cubicBezTo>
                    <a:pt x="4562" y="3230"/>
                    <a:pt x="4444" y="3201"/>
                    <a:pt x="4331" y="3178"/>
                  </a:cubicBezTo>
                  <a:cubicBezTo>
                    <a:pt x="4324" y="3151"/>
                    <a:pt x="4317" y="3125"/>
                    <a:pt x="4309" y="3098"/>
                  </a:cubicBezTo>
                  <a:lnTo>
                    <a:pt x="5044" y="2799"/>
                  </a:lnTo>
                  <a:cubicBezTo>
                    <a:pt x="5085" y="2782"/>
                    <a:pt x="5105" y="2735"/>
                    <a:pt x="5089" y="2695"/>
                  </a:cubicBezTo>
                  <a:cubicBezTo>
                    <a:pt x="5076" y="2664"/>
                    <a:pt x="5046" y="2645"/>
                    <a:pt x="5014" y="2645"/>
                  </a:cubicBezTo>
                  <a:cubicBezTo>
                    <a:pt x="5004" y="2645"/>
                    <a:pt x="4994" y="2647"/>
                    <a:pt x="4984" y="2651"/>
                  </a:cubicBezTo>
                  <a:lnTo>
                    <a:pt x="4248" y="2950"/>
                  </a:lnTo>
                  <a:cubicBezTo>
                    <a:pt x="4237" y="2928"/>
                    <a:pt x="4225" y="2906"/>
                    <a:pt x="4212" y="2885"/>
                  </a:cubicBezTo>
                  <a:cubicBezTo>
                    <a:pt x="4277" y="2789"/>
                    <a:pt x="4342" y="2686"/>
                    <a:pt x="4406" y="2577"/>
                  </a:cubicBezTo>
                  <a:cubicBezTo>
                    <a:pt x="4521" y="2514"/>
                    <a:pt x="4642" y="2454"/>
                    <a:pt x="4766" y="2398"/>
                  </a:cubicBezTo>
                  <a:cubicBezTo>
                    <a:pt x="5060" y="2265"/>
                    <a:pt x="5313" y="2176"/>
                    <a:pt x="5523" y="2118"/>
                  </a:cubicBezTo>
                  <a:cubicBezTo>
                    <a:pt x="5530" y="2117"/>
                    <a:pt x="5537" y="2115"/>
                    <a:pt x="5543" y="2113"/>
                  </a:cubicBezTo>
                  <a:cubicBezTo>
                    <a:pt x="5773" y="2052"/>
                    <a:pt x="5948" y="2030"/>
                    <a:pt x="6064" y="2030"/>
                  </a:cubicBezTo>
                  <a:close/>
                  <a:moveTo>
                    <a:pt x="719" y="1983"/>
                  </a:moveTo>
                  <a:cubicBezTo>
                    <a:pt x="823" y="1983"/>
                    <a:pt x="982" y="2003"/>
                    <a:pt x="1189" y="2058"/>
                  </a:cubicBezTo>
                  <a:cubicBezTo>
                    <a:pt x="1195" y="2060"/>
                    <a:pt x="1201" y="2061"/>
                    <a:pt x="1207" y="2062"/>
                  </a:cubicBezTo>
                  <a:cubicBezTo>
                    <a:pt x="1427" y="2122"/>
                    <a:pt x="1702" y="2220"/>
                    <a:pt x="2025" y="2373"/>
                  </a:cubicBezTo>
                  <a:cubicBezTo>
                    <a:pt x="2158" y="2438"/>
                    <a:pt x="2288" y="2505"/>
                    <a:pt x="2410" y="2575"/>
                  </a:cubicBezTo>
                  <a:cubicBezTo>
                    <a:pt x="2413" y="2576"/>
                    <a:pt x="2415" y="2577"/>
                    <a:pt x="2417" y="2579"/>
                  </a:cubicBezTo>
                  <a:cubicBezTo>
                    <a:pt x="2507" y="2630"/>
                    <a:pt x="2593" y="2683"/>
                    <a:pt x="2673" y="2736"/>
                  </a:cubicBezTo>
                  <a:cubicBezTo>
                    <a:pt x="2619" y="2796"/>
                    <a:pt x="2571" y="2863"/>
                    <a:pt x="2534" y="2933"/>
                  </a:cubicBezTo>
                  <a:lnTo>
                    <a:pt x="1805" y="2618"/>
                  </a:lnTo>
                  <a:cubicBezTo>
                    <a:pt x="1795" y="2614"/>
                    <a:pt x="1784" y="2612"/>
                    <a:pt x="1773" y="2612"/>
                  </a:cubicBezTo>
                  <a:cubicBezTo>
                    <a:pt x="1742" y="2612"/>
                    <a:pt x="1712" y="2630"/>
                    <a:pt x="1699" y="2660"/>
                  </a:cubicBezTo>
                  <a:cubicBezTo>
                    <a:pt x="1682" y="2701"/>
                    <a:pt x="1700" y="2748"/>
                    <a:pt x="1742" y="2765"/>
                  </a:cubicBezTo>
                  <a:lnTo>
                    <a:pt x="2471" y="3080"/>
                  </a:lnTo>
                  <a:cubicBezTo>
                    <a:pt x="2444" y="3159"/>
                    <a:pt x="2427" y="3242"/>
                    <a:pt x="2422" y="3328"/>
                  </a:cubicBezTo>
                  <a:cubicBezTo>
                    <a:pt x="2328" y="3307"/>
                    <a:pt x="2230" y="3282"/>
                    <a:pt x="2131" y="3253"/>
                  </a:cubicBezTo>
                  <a:cubicBezTo>
                    <a:pt x="2127" y="3252"/>
                    <a:pt x="2125" y="3251"/>
                    <a:pt x="2123" y="3251"/>
                  </a:cubicBezTo>
                  <a:cubicBezTo>
                    <a:pt x="1989" y="3212"/>
                    <a:pt x="1850" y="3165"/>
                    <a:pt x="1711" y="3114"/>
                  </a:cubicBezTo>
                  <a:cubicBezTo>
                    <a:pt x="1409" y="3000"/>
                    <a:pt x="1167" y="2884"/>
                    <a:pt x="978" y="2776"/>
                  </a:cubicBezTo>
                  <a:cubicBezTo>
                    <a:pt x="973" y="2772"/>
                    <a:pt x="966" y="2768"/>
                    <a:pt x="960" y="2765"/>
                  </a:cubicBezTo>
                  <a:cubicBezTo>
                    <a:pt x="604" y="2560"/>
                    <a:pt x="446" y="2386"/>
                    <a:pt x="442" y="2325"/>
                  </a:cubicBezTo>
                  <a:cubicBezTo>
                    <a:pt x="449" y="2320"/>
                    <a:pt x="471" y="2304"/>
                    <a:pt x="529" y="2293"/>
                  </a:cubicBezTo>
                  <a:cubicBezTo>
                    <a:pt x="572" y="2285"/>
                    <a:pt x="608" y="2256"/>
                    <a:pt x="624" y="2216"/>
                  </a:cubicBezTo>
                  <a:cubicBezTo>
                    <a:pt x="642" y="2176"/>
                    <a:pt x="638" y="2130"/>
                    <a:pt x="614" y="2094"/>
                  </a:cubicBezTo>
                  <a:cubicBezTo>
                    <a:pt x="582" y="2044"/>
                    <a:pt x="578" y="2018"/>
                    <a:pt x="577" y="2010"/>
                  </a:cubicBezTo>
                  <a:cubicBezTo>
                    <a:pt x="595" y="1994"/>
                    <a:pt x="643" y="1983"/>
                    <a:pt x="719" y="1983"/>
                  </a:cubicBezTo>
                  <a:close/>
                  <a:moveTo>
                    <a:pt x="2963" y="3308"/>
                  </a:moveTo>
                  <a:cubicBezTo>
                    <a:pt x="2919" y="3308"/>
                    <a:pt x="2883" y="3344"/>
                    <a:pt x="2883" y="3389"/>
                  </a:cubicBezTo>
                  <a:cubicBezTo>
                    <a:pt x="2883" y="3432"/>
                    <a:pt x="2919" y="3468"/>
                    <a:pt x="2963" y="3468"/>
                  </a:cubicBezTo>
                  <a:lnTo>
                    <a:pt x="2982" y="3468"/>
                  </a:lnTo>
                  <a:cubicBezTo>
                    <a:pt x="3027" y="3468"/>
                    <a:pt x="3063" y="3432"/>
                    <a:pt x="3063" y="3389"/>
                  </a:cubicBezTo>
                  <a:cubicBezTo>
                    <a:pt x="3063" y="3344"/>
                    <a:pt x="3027" y="3308"/>
                    <a:pt x="2982" y="3308"/>
                  </a:cubicBezTo>
                  <a:close/>
                  <a:moveTo>
                    <a:pt x="3791" y="3308"/>
                  </a:moveTo>
                  <a:cubicBezTo>
                    <a:pt x="3747" y="3308"/>
                    <a:pt x="3710" y="3344"/>
                    <a:pt x="3710" y="3389"/>
                  </a:cubicBezTo>
                  <a:cubicBezTo>
                    <a:pt x="3710" y="3432"/>
                    <a:pt x="3747" y="3468"/>
                    <a:pt x="3791" y="3468"/>
                  </a:cubicBezTo>
                  <a:lnTo>
                    <a:pt x="3811" y="3468"/>
                  </a:lnTo>
                  <a:cubicBezTo>
                    <a:pt x="3855" y="3468"/>
                    <a:pt x="3890" y="3432"/>
                    <a:pt x="3890" y="3389"/>
                  </a:cubicBezTo>
                  <a:cubicBezTo>
                    <a:pt x="3890" y="3344"/>
                    <a:pt x="3855" y="3308"/>
                    <a:pt x="3811" y="3308"/>
                  </a:cubicBezTo>
                  <a:close/>
                  <a:moveTo>
                    <a:pt x="877" y="3018"/>
                  </a:moveTo>
                  <a:cubicBezTo>
                    <a:pt x="1115" y="3150"/>
                    <a:pt x="1380" y="3268"/>
                    <a:pt x="1620" y="3357"/>
                  </a:cubicBezTo>
                  <a:cubicBezTo>
                    <a:pt x="1634" y="3363"/>
                    <a:pt x="1649" y="3368"/>
                    <a:pt x="1662" y="3373"/>
                  </a:cubicBezTo>
                  <a:cubicBezTo>
                    <a:pt x="1648" y="3378"/>
                    <a:pt x="1633" y="3384"/>
                    <a:pt x="1619" y="3389"/>
                  </a:cubicBezTo>
                  <a:cubicBezTo>
                    <a:pt x="1357" y="3482"/>
                    <a:pt x="1064" y="3607"/>
                    <a:pt x="809" y="3749"/>
                  </a:cubicBezTo>
                  <a:cubicBezTo>
                    <a:pt x="405" y="3688"/>
                    <a:pt x="278" y="3589"/>
                    <a:pt x="261" y="3559"/>
                  </a:cubicBezTo>
                  <a:cubicBezTo>
                    <a:pt x="265" y="3552"/>
                    <a:pt x="280" y="3529"/>
                    <a:pt x="328" y="3496"/>
                  </a:cubicBezTo>
                  <a:cubicBezTo>
                    <a:pt x="365" y="3473"/>
                    <a:pt x="386" y="3431"/>
                    <a:pt x="386" y="3388"/>
                  </a:cubicBezTo>
                  <a:cubicBezTo>
                    <a:pt x="386" y="3345"/>
                    <a:pt x="365" y="3304"/>
                    <a:pt x="328" y="3280"/>
                  </a:cubicBezTo>
                  <a:cubicBezTo>
                    <a:pt x="279" y="3247"/>
                    <a:pt x="264" y="3224"/>
                    <a:pt x="261" y="3217"/>
                  </a:cubicBezTo>
                  <a:cubicBezTo>
                    <a:pt x="280" y="3185"/>
                    <a:pt x="420" y="3078"/>
                    <a:pt x="877" y="3018"/>
                  </a:cubicBezTo>
                  <a:close/>
                  <a:moveTo>
                    <a:pt x="5964" y="3028"/>
                  </a:moveTo>
                  <a:cubicBezTo>
                    <a:pt x="6369" y="3089"/>
                    <a:pt x="6496" y="3187"/>
                    <a:pt x="6512" y="3217"/>
                  </a:cubicBezTo>
                  <a:cubicBezTo>
                    <a:pt x="6509" y="3224"/>
                    <a:pt x="6495" y="3247"/>
                    <a:pt x="6445" y="3280"/>
                  </a:cubicBezTo>
                  <a:cubicBezTo>
                    <a:pt x="6410" y="3304"/>
                    <a:pt x="6388" y="3345"/>
                    <a:pt x="6388" y="3389"/>
                  </a:cubicBezTo>
                  <a:cubicBezTo>
                    <a:pt x="6388" y="3431"/>
                    <a:pt x="6410" y="3473"/>
                    <a:pt x="6445" y="3496"/>
                  </a:cubicBezTo>
                  <a:cubicBezTo>
                    <a:pt x="6495" y="3529"/>
                    <a:pt x="6509" y="3552"/>
                    <a:pt x="6512" y="3559"/>
                  </a:cubicBezTo>
                  <a:cubicBezTo>
                    <a:pt x="6495" y="3591"/>
                    <a:pt x="6353" y="3699"/>
                    <a:pt x="5896" y="3759"/>
                  </a:cubicBezTo>
                  <a:cubicBezTo>
                    <a:pt x="5659" y="3627"/>
                    <a:pt x="5394" y="3509"/>
                    <a:pt x="5154" y="3420"/>
                  </a:cubicBezTo>
                  <a:cubicBezTo>
                    <a:pt x="5139" y="3414"/>
                    <a:pt x="5125" y="3408"/>
                    <a:pt x="5111" y="3403"/>
                  </a:cubicBezTo>
                  <a:cubicBezTo>
                    <a:pt x="5126" y="3398"/>
                    <a:pt x="5140" y="3393"/>
                    <a:pt x="5155" y="3388"/>
                  </a:cubicBezTo>
                  <a:cubicBezTo>
                    <a:pt x="5416" y="3295"/>
                    <a:pt x="5710" y="3170"/>
                    <a:pt x="5964" y="3028"/>
                  </a:cubicBezTo>
                  <a:close/>
                  <a:moveTo>
                    <a:pt x="3101" y="3594"/>
                  </a:moveTo>
                  <a:cubicBezTo>
                    <a:pt x="3081" y="3594"/>
                    <a:pt x="3060" y="3602"/>
                    <a:pt x="3044" y="3617"/>
                  </a:cubicBezTo>
                  <a:lnTo>
                    <a:pt x="3031" y="3632"/>
                  </a:lnTo>
                  <a:cubicBezTo>
                    <a:pt x="2999" y="3663"/>
                    <a:pt x="2999" y="3713"/>
                    <a:pt x="3031" y="3744"/>
                  </a:cubicBezTo>
                  <a:cubicBezTo>
                    <a:pt x="3047" y="3760"/>
                    <a:pt x="3067" y="3768"/>
                    <a:pt x="3087" y="3768"/>
                  </a:cubicBezTo>
                  <a:cubicBezTo>
                    <a:pt x="3108" y="3768"/>
                    <a:pt x="3128" y="3760"/>
                    <a:pt x="3144" y="3744"/>
                  </a:cubicBezTo>
                  <a:lnTo>
                    <a:pt x="3158" y="3731"/>
                  </a:lnTo>
                  <a:cubicBezTo>
                    <a:pt x="3189" y="3699"/>
                    <a:pt x="3189" y="3648"/>
                    <a:pt x="3158" y="3617"/>
                  </a:cubicBezTo>
                  <a:cubicBezTo>
                    <a:pt x="3143" y="3602"/>
                    <a:pt x="3122" y="3594"/>
                    <a:pt x="3101" y="3594"/>
                  </a:cubicBezTo>
                  <a:close/>
                  <a:moveTo>
                    <a:pt x="3672" y="3594"/>
                  </a:moveTo>
                  <a:cubicBezTo>
                    <a:pt x="3652" y="3594"/>
                    <a:pt x="3631" y="3602"/>
                    <a:pt x="3615" y="3617"/>
                  </a:cubicBezTo>
                  <a:cubicBezTo>
                    <a:pt x="3584" y="3648"/>
                    <a:pt x="3584" y="3699"/>
                    <a:pt x="3616" y="3731"/>
                  </a:cubicBezTo>
                  <a:lnTo>
                    <a:pt x="3630" y="3744"/>
                  </a:lnTo>
                  <a:cubicBezTo>
                    <a:pt x="3645" y="3760"/>
                    <a:pt x="3666" y="3768"/>
                    <a:pt x="3687" y="3768"/>
                  </a:cubicBezTo>
                  <a:cubicBezTo>
                    <a:pt x="3707" y="3768"/>
                    <a:pt x="3728" y="3760"/>
                    <a:pt x="3743" y="3744"/>
                  </a:cubicBezTo>
                  <a:cubicBezTo>
                    <a:pt x="3774" y="3713"/>
                    <a:pt x="3774" y="3663"/>
                    <a:pt x="3743" y="3631"/>
                  </a:cubicBezTo>
                  <a:lnTo>
                    <a:pt x="3729" y="3617"/>
                  </a:lnTo>
                  <a:cubicBezTo>
                    <a:pt x="3713" y="3602"/>
                    <a:pt x="3693" y="3594"/>
                    <a:pt x="3672" y="3594"/>
                  </a:cubicBezTo>
                  <a:close/>
                  <a:moveTo>
                    <a:pt x="3387" y="3712"/>
                  </a:moveTo>
                  <a:cubicBezTo>
                    <a:pt x="3342" y="3712"/>
                    <a:pt x="3307" y="3748"/>
                    <a:pt x="3307" y="3792"/>
                  </a:cubicBezTo>
                  <a:lnTo>
                    <a:pt x="3307" y="3812"/>
                  </a:lnTo>
                  <a:cubicBezTo>
                    <a:pt x="3307" y="3856"/>
                    <a:pt x="3342" y="3892"/>
                    <a:pt x="3387" y="3892"/>
                  </a:cubicBezTo>
                  <a:cubicBezTo>
                    <a:pt x="3431" y="3892"/>
                    <a:pt x="3467" y="3856"/>
                    <a:pt x="3467" y="3812"/>
                  </a:cubicBezTo>
                  <a:lnTo>
                    <a:pt x="3467" y="3792"/>
                  </a:lnTo>
                  <a:cubicBezTo>
                    <a:pt x="3467" y="3748"/>
                    <a:pt x="3431" y="3712"/>
                    <a:pt x="3387" y="3712"/>
                  </a:cubicBezTo>
                  <a:close/>
                  <a:moveTo>
                    <a:pt x="3390" y="2682"/>
                  </a:moveTo>
                  <a:cubicBezTo>
                    <a:pt x="3611" y="2682"/>
                    <a:pt x="3815" y="2785"/>
                    <a:pt x="3949" y="2962"/>
                  </a:cubicBezTo>
                  <a:cubicBezTo>
                    <a:pt x="4025" y="3062"/>
                    <a:pt x="4073" y="3180"/>
                    <a:pt x="4088" y="3304"/>
                  </a:cubicBezTo>
                  <a:cubicBezTo>
                    <a:pt x="4091" y="3332"/>
                    <a:pt x="4093" y="3361"/>
                    <a:pt x="4093" y="3389"/>
                  </a:cubicBezTo>
                  <a:cubicBezTo>
                    <a:pt x="4093" y="3611"/>
                    <a:pt x="3991" y="3816"/>
                    <a:pt x="3813" y="3951"/>
                  </a:cubicBezTo>
                  <a:cubicBezTo>
                    <a:pt x="3813" y="3951"/>
                    <a:pt x="3812" y="3952"/>
                    <a:pt x="3812" y="3952"/>
                  </a:cubicBezTo>
                  <a:cubicBezTo>
                    <a:pt x="3712" y="4027"/>
                    <a:pt x="3595" y="4074"/>
                    <a:pt x="3472" y="4089"/>
                  </a:cubicBezTo>
                  <a:cubicBezTo>
                    <a:pt x="3444" y="4093"/>
                    <a:pt x="3415" y="4094"/>
                    <a:pt x="3387" y="4094"/>
                  </a:cubicBezTo>
                  <a:cubicBezTo>
                    <a:pt x="3164" y="4094"/>
                    <a:pt x="2960" y="3993"/>
                    <a:pt x="2824" y="3815"/>
                  </a:cubicBezTo>
                  <a:cubicBezTo>
                    <a:pt x="2749" y="3714"/>
                    <a:pt x="2701" y="3597"/>
                    <a:pt x="2686" y="3473"/>
                  </a:cubicBezTo>
                  <a:cubicBezTo>
                    <a:pt x="2683" y="3445"/>
                    <a:pt x="2681" y="3416"/>
                    <a:pt x="2681" y="3389"/>
                  </a:cubicBezTo>
                  <a:cubicBezTo>
                    <a:pt x="2681" y="3165"/>
                    <a:pt x="2783" y="2961"/>
                    <a:pt x="2961" y="2825"/>
                  </a:cubicBezTo>
                  <a:cubicBezTo>
                    <a:pt x="3060" y="2750"/>
                    <a:pt x="3178" y="2702"/>
                    <a:pt x="3302" y="2688"/>
                  </a:cubicBezTo>
                  <a:cubicBezTo>
                    <a:pt x="3331" y="2684"/>
                    <a:pt x="3361" y="2682"/>
                    <a:pt x="3390" y="2682"/>
                  </a:cubicBezTo>
                  <a:close/>
                  <a:moveTo>
                    <a:pt x="2090" y="3512"/>
                  </a:moveTo>
                  <a:cubicBezTo>
                    <a:pt x="2211" y="3547"/>
                    <a:pt x="2330" y="3576"/>
                    <a:pt x="2444" y="3599"/>
                  </a:cubicBezTo>
                  <a:cubicBezTo>
                    <a:pt x="2449" y="3626"/>
                    <a:pt x="2456" y="3651"/>
                    <a:pt x="2464" y="3676"/>
                  </a:cubicBezTo>
                  <a:lnTo>
                    <a:pt x="1729" y="3976"/>
                  </a:lnTo>
                  <a:cubicBezTo>
                    <a:pt x="1688" y="3993"/>
                    <a:pt x="1668" y="4039"/>
                    <a:pt x="1685" y="4080"/>
                  </a:cubicBezTo>
                  <a:cubicBezTo>
                    <a:pt x="1698" y="4111"/>
                    <a:pt x="1728" y="4130"/>
                    <a:pt x="1759" y="4130"/>
                  </a:cubicBezTo>
                  <a:cubicBezTo>
                    <a:pt x="1770" y="4130"/>
                    <a:pt x="1780" y="4128"/>
                    <a:pt x="1790" y="4125"/>
                  </a:cubicBezTo>
                  <a:lnTo>
                    <a:pt x="2524" y="3825"/>
                  </a:lnTo>
                  <a:cubicBezTo>
                    <a:pt x="2537" y="3848"/>
                    <a:pt x="2549" y="3871"/>
                    <a:pt x="2562" y="3892"/>
                  </a:cubicBezTo>
                  <a:cubicBezTo>
                    <a:pt x="2497" y="3987"/>
                    <a:pt x="2431" y="4091"/>
                    <a:pt x="2368" y="4200"/>
                  </a:cubicBezTo>
                  <a:cubicBezTo>
                    <a:pt x="2253" y="4262"/>
                    <a:pt x="2132" y="4322"/>
                    <a:pt x="2007" y="4378"/>
                  </a:cubicBezTo>
                  <a:cubicBezTo>
                    <a:pt x="1714" y="4512"/>
                    <a:pt x="1461" y="4602"/>
                    <a:pt x="1251" y="4658"/>
                  </a:cubicBezTo>
                  <a:cubicBezTo>
                    <a:pt x="1243" y="4659"/>
                    <a:pt x="1237" y="4662"/>
                    <a:pt x="1230" y="4664"/>
                  </a:cubicBezTo>
                  <a:cubicBezTo>
                    <a:pt x="1000" y="4725"/>
                    <a:pt x="824" y="4747"/>
                    <a:pt x="708" y="4747"/>
                  </a:cubicBezTo>
                  <a:cubicBezTo>
                    <a:pt x="624" y="4747"/>
                    <a:pt x="572" y="4735"/>
                    <a:pt x="553" y="4718"/>
                  </a:cubicBezTo>
                  <a:cubicBezTo>
                    <a:pt x="554" y="4710"/>
                    <a:pt x="558" y="4683"/>
                    <a:pt x="592" y="4634"/>
                  </a:cubicBezTo>
                  <a:cubicBezTo>
                    <a:pt x="616" y="4598"/>
                    <a:pt x="621" y="4553"/>
                    <a:pt x="604" y="4513"/>
                  </a:cubicBezTo>
                  <a:cubicBezTo>
                    <a:pt x="588" y="4472"/>
                    <a:pt x="553" y="4442"/>
                    <a:pt x="510" y="4434"/>
                  </a:cubicBezTo>
                  <a:cubicBezTo>
                    <a:pt x="452" y="4422"/>
                    <a:pt x="431" y="4406"/>
                    <a:pt x="425" y="4400"/>
                  </a:cubicBezTo>
                  <a:cubicBezTo>
                    <a:pt x="429" y="4342"/>
                    <a:pt x="573" y="4187"/>
                    <a:pt x="892" y="4001"/>
                  </a:cubicBezTo>
                  <a:cubicBezTo>
                    <a:pt x="897" y="3999"/>
                    <a:pt x="902" y="3996"/>
                    <a:pt x="907" y="3993"/>
                  </a:cubicBezTo>
                  <a:cubicBezTo>
                    <a:pt x="1106" y="3879"/>
                    <a:pt x="1370" y="3754"/>
                    <a:pt x="1707" y="3634"/>
                  </a:cubicBezTo>
                  <a:cubicBezTo>
                    <a:pt x="1835" y="3588"/>
                    <a:pt x="1963" y="3548"/>
                    <a:pt x="2090" y="3512"/>
                  </a:cubicBezTo>
                  <a:close/>
                  <a:moveTo>
                    <a:pt x="4351" y="3449"/>
                  </a:moveTo>
                  <a:cubicBezTo>
                    <a:pt x="4445" y="3469"/>
                    <a:pt x="4544" y="3494"/>
                    <a:pt x="4643" y="3523"/>
                  </a:cubicBezTo>
                  <a:cubicBezTo>
                    <a:pt x="4645" y="3524"/>
                    <a:pt x="4648" y="3525"/>
                    <a:pt x="4651" y="3526"/>
                  </a:cubicBezTo>
                  <a:cubicBezTo>
                    <a:pt x="4786" y="3566"/>
                    <a:pt x="4924" y="3611"/>
                    <a:pt x="5063" y="3664"/>
                  </a:cubicBezTo>
                  <a:cubicBezTo>
                    <a:pt x="5365" y="3776"/>
                    <a:pt x="5607" y="3892"/>
                    <a:pt x="5795" y="4001"/>
                  </a:cubicBezTo>
                  <a:cubicBezTo>
                    <a:pt x="5801" y="4005"/>
                    <a:pt x="5807" y="4008"/>
                    <a:pt x="5814" y="4011"/>
                  </a:cubicBezTo>
                  <a:cubicBezTo>
                    <a:pt x="6169" y="4217"/>
                    <a:pt x="6328" y="4391"/>
                    <a:pt x="6331" y="4452"/>
                  </a:cubicBezTo>
                  <a:cubicBezTo>
                    <a:pt x="6325" y="4457"/>
                    <a:pt x="6302" y="4472"/>
                    <a:pt x="6244" y="4484"/>
                  </a:cubicBezTo>
                  <a:cubicBezTo>
                    <a:pt x="6202" y="4492"/>
                    <a:pt x="6166" y="4521"/>
                    <a:pt x="6149" y="4561"/>
                  </a:cubicBezTo>
                  <a:cubicBezTo>
                    <a:pt x="6133" y="4601"/>
                    <a:pt x="6136" y="4646"/>
                    <a:pt x="6160" y="4682"/>
                  </a:cubicBezTo>
                  <a:cubicBezTo>
                    <a:pt x="6193" y="4733"/>
                    <a:pt x="6197" y="4759"/>
                    <a:pt x="6197" y="4767"/>
                  </a:cubicBezTo>
                  <a:cubicBezTo>
                    <a:pt x="6179" y="4783"/>
                    <a:pt x="6130" y="4794"/>
                    <a:pt x="6054" y="4794"/>
                  </a:cubicBezTo>
                  <a:cubicBezTo>
                    <a:pt x="5949" y="4794"/>
                    <a:pt x="5790" y="4773"/>
                    <a:pt x="5584" y="4718"/>
                  </a:cubicBezTo>
                  <a:cubicBezTo>
                    <a:pt x="5579" y="4717"/>
                    <a:pt x="5573" y="4715"/>
                    <a:pt x="5567" y="4714"/>
                  </a:cubicBezTo>
                  <a:cubicBezTo>
                    <a:pt x="5346" y="4654"/>
                    <a:pt x="5072" y="4556"/>
                    <a:pt x="4748" y="4403"/>
                  </a:cubicBezTo>
                  <a:cubicBezTo>
                    <a:pt x="4615" y="4339"/>
                    <a:pt x="4486" y="4272"/>
                    <a:pt x="4364" y="4201"/>
                  </a:cubicBezTo>
                  <a:cubicBezTo>
                    <a:pt x="4362" y="4200"/>
                    <a:pt x="4359" y="4199"/>
                    <a:pt x="4357" y="4198"/>
                  </a:cubicBezTo>
                  <a:cubicBezTo>
                    <a:pt x="4267" y="4147"/>
                    <a:pt x="4181" y="4094"/>
                    <a:pt x="4100" y="4040"/>
                  </a:cubicBezTo>
                  <a:cubicBezTo>
                    <a:pt x="4156" y="3980"/>
                    <a:pt x="4202" y="3914"/>
                    <a:pt x="4241" y="3843"/>
                  </a:cubicBezTo>
                  <a:lnTo>
                    <a:pt x="4969" y="4156"/>
                  </a:lnTo>
                  <a:cubicBezTo>
                    <a:pt x="4979" y="4161"/>
                    <a:pt x="4990" y="4163"/>
                    <a:pt x="5001" y="4163"/>
                  </a:cubicBezTo>
                  <a:cubicBezTo>
                    <a:pt x="5032" y="4163"/>
                    <a:pt x="5062" y="4145"/>
                    <a:pt x="5074" y="4115"/>
                  </a:cubicBezTo>
                  <a:cubicBezTo>
                    <a:pt x="5092" y="4074"/>
                    <a:pt x="5073" y="4027"/>
                    <a:pt x="5033" y="4009"/>
                  </a:cubicBezTo>
                  <a:lnTo>
                    <a:pt x="4304" y="3696"/>
                  </a:lnTo>
                  <a:cubicBezTo>
                    <a:pt x="4331" y="3616"/>
                    <a:pt x="4346" y="3534"/>
                    <a:pt x="4351" y="3449"/>
                  </a:cubicBezTo>
                  <a:close/>
                  <a:moveTo>
                    <a:pt x="2157" y="4596"/>
                  </a:moveTo>
                  <a:lnTo>
                    <a:pt x="2157" y="4596"/>
                  </a:lnTo>
                  <a:cubicBezTo>
                    <a:pt x="2150" y="4611"/>
                    <a:pt x="2144" y="4624"/>
                    <a:pt x="2137" y="4638"/>
                  </a:cubicBezTo>
                  <a:cubicBezTo>
                    <a:pt x="2018" y="4889"/>
                    <a:pt x="1899" y="5186"/>
                    <a:pt x="1819" y="5466"/>
                  </a:cubicBezTo>
                  <a:cubicBezTo>
                    <a:pt x="1528" y="5680"/>
                    <a:pt x="1369" y="5721"/>
                    <a:pt x="1313" y="5721"/>
                  </a:cubicBezTo>
                  <a:cubicBezTo>
                    <a:pt x="1306" y="5721"/>
                    <a:pt x="1301" y="5720"/>
                    <a:pt x="1297" y="5719"/>
                  </a:cubicBezTo>
                  <a:cubicBezTo>
                    <a:pt x="1295" y="5712"/>
                    <a:pt x="1289" y="5685"/>
                    <a:pt x="1300" y="5627"/>
                  </a:cubicBezTo>
                  <a:cubicBezTo>
                    <a:pt x="1309" y="5585"/>
                    <a:pt x="1295" y="5540"/>
                    <a:pt x="1265" y="5510"/>
                  </a:cubicBezTo>
                  <a:cubicBezTo>
                    <a:pt x="1240" y="5485"/>
                    <a:pt x="1207" y="5472"/>
                    <a:pt x="1172" y="5472"/>
                  </a:cubicBezTo>
                  <a:cubicBezTo>
                    <a:pt x="1164" y="5472"/>
                    <a:pt x="1156" y="5473"/>
                    <a:pt x="1147" y="5474"/>
                  </a:cubicBezTo>
                  <a:cubicBezTo>
                    <a:pt x="1120" y="5479"/>
                    <a:pt x="1100" y="5481"/>
                    <a:pt x="1086" y="5481"/>
                  </a:cubicBezTo>
                  <a:cubicBezTo>
                    <a:pt x="1069" y="5481"/>
                    <a:pt x="1060" y="5479"/>
                    <a:pt x="1055" y="5477"/>
                  </a:cubicBezTo>
                  <a:cubicBezTo>
                    <a:pt x="1046" y="5442"/>
                    <a:pt x="1070" y="5265"/>
                    <a:pt x="1351" y="4900"/>
                  </a:cubicBezTo>
                  <a:cubicBezTo>
                    <a:pt x="1611" y="4826"/>
                    <a:pt x="1882" y="4721"/>
                    <a:pt x="2115" y="4616"/>
                  </a:cubicBezTo>
                  <a:cubicBezTo>
                    <a:pt x="2129" y="4610"/>
                    <a:pt x="2143" y="4603"/>
                    <a:pt x="2157" y="4596"/>
                  </a:cubicBezTo>
                  <a:close/>
                  <a:moveTo>
                    <a:pt x="4595" y="4618"/>
                  </a:moveTo>
                  <a:lnTo>
                    <a:pt x="4595" y="4618"/>
                  </a:lnTo>
                  <a:cubicBezTo>
                    <a:pt x="4609" y="4624"/>
                    <a:pt x="4623" y="4632"/>
                    <a:pt x="4637" y="4638"/>
                  </a:cubicBezTo>
                  <a:cubicBezTo>
                    <a:pt x="4888" y="4757"/>
                    <a:pt x="5185" y="4876"/>
                    <a:pt x="5465" y="4956"/>
                  </a:cubicBezTo>
                  <a:cubicBezTo>
                    <a:pt x="5707" y="5285"/>
                    <a:pt x="5726" y="5444"/>
                    <a:pt x="5718" y="5477"/>
                  </a:cubicBezTo>
                  <a:cubicBezTo>
                    <a:pt x="5714" y="5479"/>
                    <a:pt x="5704" y="5481"/>
                    <a:pt x="5688" y="5481"/>
                  </a:cubicBezTo>
                  <a:cubicBezTo>
                    <a:pt x="5673" y="5481"/>
                    <a:pt x="5653" y="5479"/>
                    <a:pt x="5626" y="5474"/>
                  </a:cubicBezTo>
                  <a:cubicBezTo>
                    <a:pt x="5618" y="5473"/>
                    <a:pt x="5610" y="5472"/>
                    <a:pt x="5601" y="5472"/>
                  </a:cubicBezTo>
                  <a:cubicBezTo>
                    <a:pt x="5567" y="5472"/>
                    <a:pt x="5534" y="5485"/>
                    <a:pt x="5509" y="5510"/>
                  </a:cubicBezTo>
                  <a:cubicBezTo>
                    <a:pt x="5478" y="5540"/>
                    <a:pt x="5465" y="5585"/>
                    <a:pt x="5473" y="5627"/>
                  </a:cubicBezTo>
                  <a:cubicBezTo>
                    <a:pt x="5485" y="5685"/>
                    <a:pt x="5478" y="5711"/>
                    <a:pt x="5476" y="5719"/>
                  </a:cubicBezTo>
                  <a:cubicBezTo>
                    <a:pt x="5472" y="5720"/>
                    <a:pt x="5467" y="5721"/>
                    <a:pt x="5459" y="5721"/>
                  </a:cubicBezTo>
                  <a:cubicBezTo>
                    <a:pt x="5399" y="5721"/>
                    <a:pt x="5224" y="5674"/>
                    <a:pt x="4899" y="5425"/>
                  </a:cubicBezTo>
                  <a:cubicBezTo>
                    <a:pt x="4825" y="5163"/>
                    <a:pt x="4720" y="4892"/>
                    <a:pt x="4614" y="4659"/>
                  </a:cubicBezTo>
                  <a:cubicBezTo>
                    <a:pt x="4608" y="4646"/>
                    <a:pt x="4602" y="4632"/>
                    <a:pt x="4595" y="4618"/>
                  </a:cubicBezTo>
                  <a:close/>
                  <a:moveTo>
                    <a:pt x="2735" y="4102"/>
                  </a:moveTo>
                  <a:cubicBezTo>
                    <a:pt x="2791" y="4154"/>
                    <a:pt x="2852" y="4197"/>
                    <a:pt x="2918" y="4235"/>
                  </a:cubicBezTo>
                  <a:lnTo>
                    <a:pt x="2593" y="4957"/>
                  </a:lnTo>
                  <a:cubicBezTo>
                    <a:pt x="2574" y="4998"/>
                    <a:pt x="2593" y="5045"/>
                    <a:pt x="2633" y="5063"/>
                  </a:cubicBezTo>
                  <a:cubicBezTo>
                    <a:pt x="2643" y="5068"/>
                    <a:pt x="2655" y="5070"/>
                    <a:pt x="2666" y="5070"/>
                  </a:cubicBezTo>
                  <a:cubicBezTo>
                    <a:pt x="2696" y="5070"/>
                    <a:pt x="2725" y="5052"/>
                    <a:pt x="2738" y="5022"/>
                  </a:cubicBezTo>
                  <a:lnTo>
                    <a:pt x="3064" y="4300"/>
                  </a:lnTo>
                  <a:cubicBezTo>
                    <a:pt x="3148" y="4330"/>
                    <a:pt x="3236" y="4347"/>
                    <a:pt x="3327" y="4353"/>
                  </a:cubicBezTo>
                  <a:cubicBezTo>
                    <a:pt x="3306" y="4448"/>
                    <a:pt x="3280" y="4545"/>
                    <a:pt x="3252" y="4645"/>
                  </a:cubicBezTo>
                  <a:cubicBezTo>
                    <a:pt x="3251" y="4647"/>
                    <a:pt x="3250" y="4649"/>
                    <a:pt x="3249" y="4652"/>
                  </a:cubicBezTo>
                  <a:cubicBezTo>
                    <a:pt x="3210" y="4787"/>
                    <a:pt x="3164" y="4925"/>
                    <a:pt x="3112" y="5064"/>
                  </a:cubicBezTo>
                  <a:cubicBezTo>
                    <a:pt x="2999" y="5366"/>
                    <a:pt x="2883" y="5609"/>
                    <a:pt x="2775" y="5797"/>
                  </a:cubicBezTo>
                  <a:cubicBezTo>
                    <a:pt x="2771" y="5803"/>
                    <a:pt x="2767" y="5809"/>
                    <a:pt x="2764" y="5815"/>
                  </a:cubicBezTo>
                  <a:cubicBezTo>
                    <a:pt x="2559" y="6170"/>
                    <a:pt x="2385" y="6329"/>
                    <a:pt x="2323" y="6332"/>
                  </a:cubicBezTo>
                  <a:cubicBezTo>
                    <a:pt x="2318" y="6326"/>
                    <a:pt x="2302" y="6304"/>
                    <a:pt x="2292" y="6245"/>
                  </a:cubicBezTo>
                  <a:cubicBezTo>
                    <a:pt x="2284" y="6203"/>
                    <a:pt x="2255" y="6168"/>
                    <a:pt x="2214" y="6150"/>
                  </a:cubicBezTo>
                  <a:cubicBezTo>
                    <a:pt x="2198" y="6144"/>
                    <a:pt x="2181" y="6140"/>
                    <a:pt x="2164" y="6140"/>
                  </a:cubicBezTo>
                  <a:cubicBezTo>
                    <a:pt x="2139" y="6140"/>
                    <a:pt x="2114" y="6147"/>
                    <a:pt x="2092" y="6162"/>
                  </a:cubicBezTo>
                  <a:cubicBezTo>
                    <a:pt x="2043" y="6194"/>
                    <a:pt x="2016" y="6198"/>
                    <a:pt x="2007" y="6199"/>
                  </a:cubicBezTo>
                  <a:cubicBezTo>
                    <a:pt x="1970" y="6155"/>
                    <a:pt x="1962" y="5943"/>
                    <a:pt x="2056" y="5586"/>
                  </a:cubicBezTo>
                  <a:cubicBezTo>
                    <a:pt x="2058" y="5581"/>
                    <a:pt x="2060" y="5574"/>
                    <a:pt x="2061" y="5568"/>
                  </a:cubicBezTo>
                  <a:cubicBezTo>
                    <a:pt x="2121" y="5348"/>
                    <a:pt x="2219" y="5073"/>
                    <a:pt x="2372" y="4750"/>
                  </a:cubicBezTo>
                  <a:cubicBezTo>
                    <a:pt x="2437" y="4616"/>
                    <a:pt x="2504" y="4488"/>
                    <a:pt x="2573" y="4366"/>
                  </a:cubicBezTo>
                  <a:cubicBezTo>
                    <a:pt x="2575" y="4363"/>
                    <a:pt x="2576" y="4361"/>
                    <a:pt x="2578" y="4358"/>
                  </a:cubicBezTo>
                  <a:cubicBezTo>
                    <a:pt x="2629" y="4269"/>
                    <a:pt x="2682" y="4183"/>
                    <a:pt x="2735" y="4102"/>
                  </a:cubicBezTo>
                  <a:close/>
                  <a:moveTo>
                    <a:pt x="3890" y="4213"/>
                  </a:moveTo>
                  <a:cubicBezTo>
                    <a:pt x="3986" y="4279"/>
                    <a:pt x="4090" y="4344"/>
                    <a:pt x="4198" y="4407"/>
                  </a:cubicBezTo>
                  <a:cubicBezTo>
                    <a:pt x="4261" y="4523"/>
                    <a:pt x="4321" y="4644"/>
                    <a:pt x="4377" y="4768"/>
                  </a:cubicBezTo>
                  <a:cubicBezTo>
                    <a:pt x="4511" y="5062"/>
                    <a:pt x="4600" y="5315"/>
                    <a:pt x="4657" y="5525"/>
                  </a:cubicBezTo>
                  <a:cubicBezTo>
                    <a:pt x="4658" y="5531"/>
                    <a:pt x="4661" y="5538"/>
                    <a:pt x="4663" y="5546"/>
                  </a:cubicBezTo>
                  <a:cubicBezTo>
                    <a:pt x="4768" y="5942"/>
                    <a:pt x="4758" y="6176"/>
                    <a:pt x="4716" y="6223"/>
                  </a:cubicBezTo>
                  <a:cubicBezTo>
                    <a:pt x="4708" y="6222"/>
                    <a:pt x="4682" y="6217"/>
                    <a:pt x="4633" y="6183"/>
                  </a:cubicBezTo>
                  <a:cubicBezTo>
                    <a:pt x="4611" y="6169"/>
                    <a:pt x="4585" y="6161"/>
                    <a:pt x="4560" y="6161"/>
                  </a:cubicBezTo>
                  <a:cubicBezTo>
                    <a:pt x="4543" y="6161"/>
                    <a:pt x="4527" y="6165"/>
                    <a:pt x="4512" y="6171"/>
                  </a:cubicBezTo>
                  <a:cubicBezTo>
                    <a:pt x="4471" y="6187"/>
                    <a:pt x="4441" y="6222"/>
                    <a:pt x="4433" y="6264"/>
                  </a:cubicBezTo>
                  <a:cubicBezTo>
                    <a:pt x="4421" y="6323"/>
                    <a:pt x="4405" y="6345"/>
                    <a:pt x="4399" y="6351"/>
                  </a:cubicBezTo>
                  <a:cubicBezTo>
                    <a:pt x="4341" y="6347"/>
                    <a:pt x="4186" y="6202"/>
                    <a:pt x="4000" y="5884"/>
                  </a:cubicBezTo>
                  <a:cubicBezTo>
                    <a:pt x="3998" y="5877"/>
                    <a:pt x="3995" y="5872"/>
                    <a:pt x="3991" y="5867"/>
                  </a:cubicBezTo>
                  <a:cubicBezTo>
                    <a:pt x="3877" y="5670"/>
                    <a:pt x="3753" y="5405"/>
                    <a:pt x="3633" y="5069"/>
                  </a:cubicBezTo>
                  <a:cubicBezTo>
                    <a:pt x="3587" y="4941"/>
                    <a:pt x="3546" y="4811"/>
                    <a:pt x="3511" y="4685"/>
                  </a:cubicBezTo>
                  <a:cubicBezTo>
                    <a:pt x="3545" y="4564"/>
                    <a:pt x="3575" y="4445"/>
                    <a:pt x="3598" y="4332"/>
                  </a:cubicBezTo>
                  <a:cubicBezTo>
                    <a:pt x="3640" y="4322"/>
                    <a:pt x="3681" y="4310"/>
                    <a:pt x="3722" y="4294"/>
                  </a:cubicBezTo>
                  <a:lnTo>
                    <a:pt x="4057" y="5014"/>
                  </a:lnTo>
                  <a:cubicBezTo>
                    <a:pt x="4070" y="5043"/>
                    <a:pt x="4099" y="5061"/>
                    <a:pt x="4129" y="5061"/>
                  </a:cubicBezTo>
                  <a:cubicBezTo>
                    <a:pt x="4140" y="5061"/>
                    <a:pt x="4153" y="5058"/>
                    <a:pt x="4163" y="5052"/>
                  </a:cubicBezTo>
                  <a:cubicBezTo>
                    <a:pt x="4204" y="5034"/>
                    <a:pt x="4221" y="4986"/>
                    <a:pt x="4202" y="4946"/>
                  </a:cubicBezTo>
                  <a:lnTo>
                    <a:pt x="3866" y="4227"/>
                  </a:lnTo>
                  <a:cubicBezTo>
                    <a:pt x="3875" y="4223"/>
                    <a:pt x="3883" y="4218"/>
                    <a:pt x="3890" y="4213"/>
                  </a:cubicBezTo>
                  <a:close/>
                  <a:moveTo>
                    <a:pt x="3372" y="5112"/>
                  </a:moveTo>
                  <a:cubicBezTo>
                    <a:pt x="3377" y="5127"/>
                    <a:pt x="3382" y="5141"/>
                    <a:pt x="3387" y="5156"/>
                  </a:cubicBezTo>
                  <a:cubicBezTo>
                    <a:pt x="3480" y="5417"/>
                    <a:pt x="3606" y="5711"/>
                    <a:pt x="3748" y="5966"/>
                  </a:cubicBezTo>
                  <a:cubicBezTo>
                    <a:pt x="3687" y="6370"/>
                    <a:pt x="3588" y="6497"/>
                    <a:pt x="3558" y="6514"/>
                  </a:cubicBezTo>
                  <a:cubicBezTo>
                    <a:pt x="3551" y="6510"/>
                    <a:pt x="3528" y="6496"/>
                    <a:pt x="3495" y="6447"/>
                  </a:cubicBezTo>
                  <a:cubicBezTo>
                    <a:pt x="3470" y="6411"/>
                    <a:pt x="3430" y="6389"/>
                    <a:pt x="3387" y="6389"/>
                  </a:cubicBezTo>
                  <a:cubicBezTo>
                    <a:pt x="3343" y="6389"/>
                    <a:pt x="3303" y="6411"/>
                    <a:pt x="3279" y="6447"/>
                  </a:cubicBezTo>
                  <a:cubicBezTo>
                    <a:pt x="3246" y="6496"/>
                    <a:pt x="3223" y="6510"/>
                    <a:pt x="3216" y="6514"/>
                  </a:cubicBezTo>
                  <a:cubicBezTo>
                    <a:pt x="3184" y="6496"/>
                    <a:pt x="3077" y="6354"/>
                    <a:pt x="3017" y="5897"/>
                  </a:cubicBezTo>
                  <a:cubicBezTo>
                    <a:pt x="3148" y="5660"/>
                    <a:pt x="3266" y="5395"/>
                    <a:pt x="3356" y="5156"/>
                  </a:cubicBezTo>
                  <a:cubicBezTo>
                    <a:pt x="3361" y="5141"/>
                    <a:pt x="3367" y="5127"/>
                    <a:pt x="3372" y="5112"/>
                  </a:cubicBezTo>
                  <a:close/>
                  <a:moveTo>
                    <a:pt x="5021" y="7133"/>
                  </a:moveTo>
                  <a:cubicBezTo>
                    <a:pt x="4978" y="7206"/>
                    <a:pt x="4890" y="7323"/>
                    <a:pt x="4728" y="7489"/>
                  </a:cubicBezTo>
                  <a:cubicBezTo>
                    <a:pt x="4689" y="7529"/>
                    <a:pt x="4680" y="7586"/>
                    <a:pt x="4703" y="7634"/>
                  </a:cubicBezTo>
                  <a:cubicBezTo>
                    <a:pt x="4685" y="7674"/>
                    <a:pt x="4615" y="7779"/>
                    <a:pt x="4418" y="7934"/>
                  </a:cubicBezTo>
                  <a:cubicBezTo>
                    <a:pt x="4388" y="7958"/>
                    <a:pt x="4369" y="7993"/>
                    <a:pt x="4368" y="8030"/>
                  </a:cubicBezTo>
                  <a:cubicBezTo>
                    <a:pt x="4367" y="8053"/>
                    <a:pt x="4371" y="8074"/>
                    <a:pt x="4380" y="8094"/>
                  </a:cubicBezTo>
                  <a:cubicBezTo>
                    <a:pt x="4350" y="8131"/>
                    <a:pt x="4263" y="8204"/>
                    <a:pt x="4098" y="8278"/>
                  </a:cubicBezTo>
                  <a:cubicBezTo>
                    <a:pt x="3866" y="8383"/>
                    <a:pt x="3693" y="8421"/>
                    <a:pt x="3578" y="8421"/>
                  </a:cubicBezTo>
                  <a:cubicBezTo>
                    <a:pt x="3555" y="8421"/>
                    <a:pt x="3535" y="8419"/>
                    <a:pt x="3517" y="8417"/>
                  </a:cubicBezTo>
                  <a:lnTo>
                    <a:pt x="3517" y="8388"/>
                  </a:lnTo>
                  <a:lnTo>
                    <a:pt x="3517" y="8380"/>
                  </a:lnTo>
                  <a:lnTo>
                    <a:pt x="3517" y="7991"/>
                  </a:lnTo>
                  <a:cubicBezTo>
                    <a:pt x="3611" y="7842"/>
                    <a:pt x="3723" y="7776"/>
                    <a:pt x="3771" y="7776"/>
                  </a:cubicBezTo>
                  <a:cubicBezTo>
                    <a:pt x="3776" y="7776"/>
                    <a:pt x="3779" y="7777"/>
                    <a:pt x="3783" y="7778"/>
                  </a:cubicBezTo>
                  <a:cubicBezTo>
                    <a:pt x="3796" y="7782"/>
                    <a:pt x="3810" y="7784"/>
                    <a:pt x="3823" y="7784"/>
                  </a:cubicBezTo>
                  <a:cubicBezTo>
                    <a:pt x="3855" y="7784"/>
                    <a:pt x="3886" y="7772"/>
                    <a:pt x="3910" y="7750"/>
                  </a:cubicBezTo>
                  <a:cubicBezTo>
                    <a:pt x="4133" y="7544"/>
                    <a:pt x="4307" y="7468"/>
                    <a:pt x="4362" y="7468"/>
                  </a:cubicBezTo>
                  <a:cubicBezTo>
                    <a:pt x="4365" y="7468"/>
                    <a:pt x="4368" y="7468"/>
                    <a:pt x="4370" y="7469"/>
                  </a:cubicBezTo>
                  <a:cubicBezTo>
                    <a:pt x="4380" y="7471"/>
                    <a:pt x="4390" y="7472"/>
                    <a:pt x="4401" y="7472"/>
                  </a:cubicBezTo>
                  <a:cubicBezTo>
                    <a:pt x="4428" y="7472"/>
                    <a:pt x="4454" y="7464"/>
                    <a:pt x="4476" y="7448"/>
                  </a:cubicBezTo>
                  <a:cubicBezTo>
                    <a:pt x="4734" y="7264"/>
                    <a:pt x="4917" y="7171"/>
                    <a:pt x="5021" y="7133"/>
                  </a:cubicBezTo>
                  <a:close/>
                  <a:moveTo>
                    <a:pt x="1722" y="7132"/>
                  </a:moveTo>
                  <a:lnTo>
                    <a:pt x="1722" y="7132"/>
                  </a:lnTo>
                  <a:cubicBezTo>
                    <a:pt x="1812" y="7175"/>
                    <a:pt x="1995" y="7298"/>
                    <a:pt x="2280" y="7592"/>
                  </a:cubicBezTo>
                  <a:cubicBezTo>
                    <a:pt x="2305" y="7618"/>
                    <a:pt x="2339" y="7631"/>
                    <a:pt x="2373" y="7631"/>
                  </a:cubicBezTo>
                  <a:cubicBezTo>
                    <a:pt x="2386" y="7631"/>
                    <a:pt x="2398" y="7629"/>
                    <a:pt x="2411" y="7626"/>
                  </a:cubicBezTo>
                  <a:cubicBezTo>
                    <a:pt x="2457" y="7629"/>
                    <a:pt x="2625" y="7731"/>
                    <a:pt x="2848" y="8028"/>
                  </a:cubicBezTo>
                  <a:cubicBezTo>
                    <a:pt x="2873" y="8062"/>
                    <a:pt x="2912" y="8080"/>
                    <a:pt x="2952" y="8080"/>
                  </a:cubicBezTo>
                  <a:cubicBezTo>
                    <a:pt x="2969" y="8080"/>
                    <a:pt x="2986" y="8077"/>
                    <a:pt x="3003" y="8069"/>
                  </a:cubicBezTo>
                  <a:cubicBezTo>
                    <a:pt x="3040" y="8074"/>
                    <a:pt x="3158" y="8174"/>
                    <a:pt x="3256" y="8409"/>
                  </a:cubicBezTo>
                  <a:lnTo>
                    <a:pt x="3256" y="8508"/>
                  </a:lnTo>
                  <a:lnTo>
                    <a:pt x="3256" y="8516"/>
                  </a:lnTo>
                  <a:lnTo>
                    <a:pt x="3256" y="8748"/>
                  </a:lnTo>
                  <a:lnTo>
                    <a:pt x="2493" y="7948"/>
                  </a:lnTo>
                  <a:cubicBezTo>
                    <a:pt x="2478" y="7932"/>
                    <a:pt x="2457" y="7924"/>
                    <a:pt x="2436" y="7924"/>
                  </a:cubicBezTo>
                  <a:cubicBezTo>
                    <a:pt x="2416" y="7924"/>
                    <a:pt x="2396" y="7931"/>
                    <a:pt x="2381" y="7946"/>
                  </a:cubicBezTo>
                  <a:cubicBezTo>
                    <a:pt x="2349" y="7976"/>
                    <a:pt x="2348" y="8027"/>
                    <a:pt x="2378" y="8059"/>
                  </a:cubicBezTo>
                  <a:lnTo>
                    <a:pt x="3256" y="8979"/>
                  </a:lnTo>
                  <a:lnTo>
                    <a:pt x="3256" y="9104"/>
                  </a:lnTo>
                  <a:cubicBezTo>
                    <a:pt x="3239" y="9108"/>
                    <a:pt x="3219" y="9111"/>
                    <a:pt x="3197" y="9111"/>
                  </a:cubicBezTo>
                  <a:cubicBezTo>
                    <a:pt x="3090" y="9111"/>
                    <a:pt x="2921" y="9059"/>
                    <a:pt x="2693" y="8911"/>
                  </a:cubicBezTo>
                  <a:cubicBezTo>
                    <a:pt x="2460" y="8760"/>
                    <a:pt x="2380" y="8614"/>
                    <a:pt x="2384" y="8575"/>
                  </a:cubicBezTo>
                  <a:cubicBezTo>
                    <a:pt x="2417" y="8525"/>
                    <a:pt x="2414" y="8459"/>
                    <a:pt x="2373" y="8415"/>
                  </a:cubicBezTo>
                  <a:cubicBezTo>
                    <a:pt x="2128" y="8137"/>
                    <a:pt x="2061" y="7951"/>
                    <a:pt x="2067" y="7905"/>
                  </a:cubicBezTo>
                  <a:cubicBezTo>
                    <a:pt x="2090" y="7863"/>
                    <a:pt x="2088" y="7811"/>
                    <a:pt x="2060" y="7771"/>
                  </a:cubicBezTo>
                  <a:cubicBezTo>
                    <a:pt x="1831" y="7432"/>
                    <a:pt x="1747" y="7228"/>
                    <a:pt x="1722" y="7132"/>
                  </a:cubicBezTo>
                  <a:close/>
                  <a:moveTo>
                    <a:pt x="3215" y="1"/>
                  </a:moveTo>
                  <a:cubicBezTo>
                    <a:pt x="3040" y="1"/>
                    <a:pt x="2910" y="166"/>
                    <a:pt x="2824" y="494"/>
                  </a:cubicBezTo>
                  <a:cubicBezTo>
                    <a:pt x="2719" y="351"/>
                    <a:pt x="2608" y="244"/>
                    <a:pt x="2501" y="195"/>
                  </a:cubicBezTo>
                  <a:cubicBezTo>
                    <a:pt x="2452" y="173"/>
                    <a:pt x="2409" y="165"/>
                    <a:pt x="2372" y="165"/>
                  </a:cubicBezTo>
                  <a:cubicBezTo>
                    <a:pt x="2333" y="165"/>
                    <a:pt x="2301" y="174"/>
                    <a:pt x="2277" y="184"/>
                  </a:cubicBezTo>
                  <a:cubicBezTo>
                    <a:pt x="2221" y="206"/>
                    <a:pt x="2176" y="248"/>
                    <a:pt x="2142" y="307"/>
                  </a:cubicBezTo>
                  <a:cubicBezTo>
                    <a:pt x="2112" y="298"/>
                    <a:pt x="2083" y="293"/>
                    <a:pt x="2055" y="293"/>
                  </a:cubicBezTo>
                  <a:cubicBezTo>
                    <a:pt x="2022" y="293"/>
                    <a:pt x="1990" y="299"/>
                    <a:pt x="1960" y="312"/>
                  </a:cubicBezTo>
                  <a:cubicBezTo>
                    <a:pt x="1912" y="331"/>
                    <a:pt x="1847" y="375"/>
                    <a:pt x="1807" y="475"/>
                  </a:cubicBezTo>
                  <a:cubicBezTo>
                    <a:pt x="1758" y="597"/>
                    <a:pt x="1758" y="774"/>
                    <a:pt x="1789" y="976"/>
                  </a:cubicBezTo>
                  <a:cubicBezTo>
                    <a:pt x="1623" y="872"/>
                    <a:pt x="1453" y="796"/>
                    <a:pt x="1312" y="796"/>
                  </a:cubicBezTo>
                  <a:cubicBezTo>
                    <a:pt x="1235" y="796"/>
                    <a:pt x="1167" y="818"/>
                    <a:pt x="1113" y="872"/>
                  </a:cubicBezTo>
                  <a:cubicBezTo>
                    <a:pt x="1071" y="915"/>
                    <a:pt x="1045" y="970"/>
                    <a:pt x="1037" y="1038"/>
                  </a:cubicBezTo>
                  <a:cubicBezTo>
                    <a:pt x="969" y="1046"/>
                    <a:pt x="914" y="1072"/>
                    <a:pt x="871" y="1114"/>
                  </a:cubicBezTo>
                  <a:cubicBezTo>
                    <a:pt x="747" y="1238"/>
                    <a:pt x="772" y="1448"/>
                    <a:pt x="943" y="1739"/>
                  </a:cubicBezTo>
                  <a:cubicBezTo>
                    <a:pt x="868" y="1728"/>
                    <a:pt x="797" y="1722"/>
                    <a:pt x="732" y="1722"/>
                  </a:cubicBezTo>
                  <a:cubicBezTo>
                    <a:pt x="643" y="1722"/>
                    <a:pt x="566" y="1733"/>
                    <a:pt x="502" y="1757"/>
                  </a:cubicBezTo>
                  <a:cubicBezTo>
                    <a:pt x="402" y="1795"/>
                    <a:pt x="356" y="1860"/>
                    <a:pt x="337" y="1906"/>
                  </a:cubicBezTo>
                  <a:cubicBezTo>
                    <a:pt x="313" y="1962"/>
                    <a:pt x="310" y="2024"/>
                    <a:pt x="327" y="2089"/>
                  </a:cubicBezTo>
                  <a:cubicBezTo>
                    <a:pt x="267" y="2122"/>
                    <a:pt x="226" y="2167"/>
                    <a:pt x="202" y="2223"/>
                  </a:cubicBezTo>
                  <a:cubicBezTo>
                    <a:pt x="183" y="2270"/>
                    <a:pt x="167" y="2347"/>
                    <a:pt x="209" y="2446"/>
                  </a:cubicBezTo>
                  <a:cubicBezTo>
                    <a:pt x="262" y="2567"/>
                    <a:pt x="386" y="2692"/>
                    <a:pt x="552" y="2812"/>
                  </a:cubicBezTo>
                  <a:cubicBezTo>
                    <a:pt x="256" y="2881"/>
                    <a:pt x="1" y="3002"/>
                    <a:pt x="1" y="3216"/>
                  </a:cubicBezTo>
                  <a:cubicBezTo>
                    <a:pt x="1" y="3277"/>
                    <a:pt x="21" y="3335"/>
                    <a:pt x="64" y="3388"/>
                  </a:cubicBezTo>
                  <a:cubicBezTo>
                    <a:pt x="21" y="3441"/>
                    <a:pt x="1" y="3499"/>
                    <a:pt x="1" y="3559"/>
                  </a:cubicBezTo>
                  <a:cubicBezTo>
                    <a:pt x="1" y="3735"/>
                    <a:pt x="166" y="3865"/>
                    <a:pt x="493" y="3951"/>
                  </a:cubicBezTo>
                  <a:cubicBezTo>
                    <a:pt x="350" y="4057"/>
                    <a:pt x="243" y="4167"/>
                    <a:pt x="194" y="4275"/>
                  </a:cubicBezTo>
                  <a:cubicBezTo>
                    <a:pt x="150" y="4373"/>
                    <a:pt x="163" y="4451"/>
                    <a:pt x="183" y="4498"/>
                  </a:cubicBezTo>
                  <a:cubicBezTo>
                    <a:pt x="205" y="4554"/>
                    <a:pt x="247" y="4599"/>
                    <a:pt x="306" y="4634"/>
                  </a:cubicBezTo>
                  <a:cubicBezTo>
                    <a:pt x="287" y="4699"/>
                    <a:pt x="288" y="4760"/>
                    <a:pt x="311" y="4817"/>
                  </a:cubicBezTo>
                  <a:cubicBezTo>
                    <a:pt x="330" y="4863"/>
                    <a:pt x="374" y="4928"/>
                    <a:pt x="474" y="4969"/>
                  </a:cubicBezTo>
                  <a:cubicBezTo>
                    <a:pt x="543" y="4996"/>
                    <a:pt x="627" y="5008"/>
                    <a:pt x="724" y="5008"/>
                  </a:cubicBezTo>
                  <a:cubicBezTo>
                    <a:pt x="801" y="5008"/>
                    <a:pt x="885" y="5000"/>
                    <a:pt x="975" y="4986"/>
                  </a:cubicBezTo>
                  <a:lnTo>
                    <a:pt x="975" y="4986"/>
                  </a:lnTo>
                  <a:cubicBezTo>
                    <a:pt x="814" y="5244"/>
                    <a:pt x="719" y="5510"/>
                    <a:pt x="871" y="5662"/>
                  </a:cubicBezTo>
                  <a:cubicBezTo>
                    <a:pt x="914" y="5705"/>
                    <a:pt x="969" y="5731"/>
                    <a:pt x="1037" y="5739"/>
                  </a:cubicBezTo>
                  <a:cubicBezTo>
                    <a:pt x="1045" y="5806"/>
                    <a:pt x="1071" y="5862"/>
                    <a:pt x="1114" y="5904"/>
                  </a:cubicBezTo>
                  <a:cubicBezTo>
                    <a:pt x="1166" y="5956"/>
                    <a:pt x="1232" y="5982"/>
                    <a:pt x="1314" y="5982"/>
                  </a:cubicBezTo>
                  <a:cubicBezTo>
                    <a:pt x="1427" y="5982"/>
                    <a:pt x="1569" y="5932"/>
                    <a:pt x="1739" y="5833"/>
                  </a:cubicBezTo>
                  <a:lnTo>
                    <a:pt x="1739" y="5833"/>
                  </a:lnTo>
                  <a:cubicBezTo>
                    <a:pt x="1713" y="6009"/>
                    <a:pt x="1715" y="6163"/>
                    <a:pt x="1756" y="6273"/>
                  </a:cubicBezTo>
                  <a:cubicBezTo>
                    <a:pt x="1794" y="6374"/>
                    <a:pt x="1859" y="6419"/>
                    <a:pt x="1906" y="6439"/>
                  </a:cubicBezTo>
                  <a:cubicBezTo>
                    <a:pt x="1938" y="6453"/>
                    <a:pt x="1972" y="6459"/>
                    <a:pt x="2007" y="6459"/>
                  </a:cubicBezTo>
                  <a:cubicBezTo>
                    <a:pt x="2033" y="6459"/>
                    <a:pt x="2060" y="6456"/>
                    <a:pt x="2088" y="6448"/>
                  </a:cubicBezTo>
                  <a:cubicBezTo>
                    <a:pt x="2121" y="6508"/>
                    <a:pt x="2166" y="6549"/>
                    <a:pt x="2221" y="6573"/>
                  </a:cubicBezTo>
                  <a:cubicBezTo>
                    <a:pt x="2247" y="6584"/>
                    <a:pt x="2280" y="6593"/>
                    <a:pt x="2321" y="6593"/>
                  </a:cubicBezTo>
                  <a:cubicBezTo>
                    <a:pt x="2357" y="6593"/>
                    <a:pt x="2398" y="6586"/>
                    <a:pt x="2445" y="6566"/>
                  </a:cubicBezTo>
                  <a:cubicBezTo>
                    <a:pt x="2566" y="6513"/>
                    <a:pt x="2691" y="6389"/>
                    <a:pt x="2811" y="6224"/>
                  </a:cubicBezTo>
                  <a:cubicBezTo>
                    <a:pt x="2880" y="6519"/>
                    <a:pt x="3001" y="6775"/>
                    <a:pt x="3216" y="6775"/>
                  </a:cubicBezTo>
                  <a:cubicBezTo>
                    <a:pt x="3230" y="6775"/>
                    <a:pt x="3244" y="6774"/>
                    <a:pt x="3257" y="6772"/>
                  </a:cubicBezTo>
                  <a:lnTo>
                    <a:pt x="3257" y="7932"/>
                  </a:lnTo>
                  <a:cubicBezTo>
                    <a:pt x="3209" y="7885"/>
                    <a:pt x="3159" y="7851"/>
                    <a:pt x="3110" y="7830"/>
                  </a:cubicBezTo>
                  <a:cubicBezTo>
                    <a:pt x="3076" y="7817"/>
                    <a:pt x="3041" y="7810"/>
                    <a:pt x="3008" y="7809"/>
                  </a:cubicBezTo>
                  <a:cubicBezTo>
                    <a:pt x="2858" y="7620"/>
                    <a:pt x="2627" y="7377"/>
                    <a:pt x="2423" y="7365"/>
                  </a:cubicBezTo>
                  <a:cubicBezTo>
                    <a:pt x="2256" y="7197"/>
                    <a:pt x="2098" y="7061"/>
                    <a:pt x="1967" y="6973"/>
                  </a:cubicBezTo>
                  <a:cubicBezTo>
                    <a:pt x="1915" y="6938"/>
                    <a:pt x="1785" y="6851"/>
                    <a:pt x="1662" y="6851"/>
                  </a:cubicBezTo>
                  <a:cubicBezTo>
                    <a:pt x="1616" y="6851"/>
                    <a:pt x="1571" y="6864"/>
                    <a:pt x="1531" y="6896"/>
                  </a:cubicBezTo>
                  <a:cubicBezTo>
                    <a:pt x="1386" y="7014"/>
                    <a:pt x="1486" y="7259"/>
                    <a:pt x="1518" y="7339"/>
                  </a:cubicBezTo>
                  <a:cubicBezTo>
                    <a:pt x="1578" y="7485"/>
                    <a:pt x="1679" y="7666"/>
                    <a:pt x="1811" y="7865"/>
                  </a:cubicBezTo>
                  <a:cubicBezTo>
                    <a:pt x="1781" y="8066"/>
                    <a:pt x="1972" y="8341"/>
                    <a:pt x="2127" y="8527"/>
                  </a:cubicBezTo>
                  <a:cubicBezTo>
                    <a:pt x="2122" y="8560"/>
                    <a:pt x="2122" y="8596"/>
                    <a:pt x="2129" y="8632"/>
                  </a:cubicBezTo>
                  <a:cubicBezTo>
                    <a:pt x="2159" y="8793"/>
                    <a:pt x="2314" y="8974"/>
                    <a:pt x="2552" y="9129"/>
                  </a:cubicBezTo>
                  <a:cubicBezTo>
                    <a:pt x="2800" y="9289"/>
                    <a:pt x="3021" y="9371"/>
                    <a:pt x="3200" y="9371"/>
                  </a:cubicBezTo>
                  <a:cubicBezTo>
                    <a:pt x="3304" y="9371"/>
                    <a:pt x="3394" y="9343"/>
                    <a:pt x="3467" y="9287"/>
                  </a:cubicBezTo>
                  <a:cubicBezTo>
                    <a:pt x="3506" y="9258"/>
                    <a:pt x="3522" y="9212"/>
                    <a:pt x="3517" y="9167"/>
                  </a:cubicBezTo>
                  <a:cubicBezTo>
                    <a:pt x="3517" y="9162"/>
                    <a:pt x="3518" y="9156"/>
                    <a:pt x="3518" y="9151"/>
                  </a:cubicBezTo>
                  <a:lnTo>
                    <a:pt x="3518" y="8679"/>
                  </a:lnTo>
                  <a:cubicBezTo>
                    <a:pt x="3537" y="8681"/>
                    <a:pt x="3556" y="8682"/>
                    <a:pt x="3576" y="8682"/>
                  </a:cubicBezTo>
                  <a:cubicBezTo>
                    <a:pt x="3747" y="8682"/>
                    <a:pt x="3959" y="8626"/>
                    <a:pt x="4206" y="8516"/>
                  </a:cubicBezTo>
                  <a:cubicBezTo>
                    <a:pt x="4358" y="8448"/>
                    <a:pt x="4617" y="8306"/>
                    <a:pt x="4648" y="8124"/>
                  </a:cubicBezTo>
                  <a:cubicBezTo>
                    <a:pt x="4651" y="8110"/>
                    <a:pt x="4652" y="8094"/>
                    <a:pt x="4651" y="8080"/>
                  </a:cubicBezTo>
                  <a:cubicBezTo>
                    <a:pt x="4800" y="7954"/>
                    <a:pt x="4952" y="7791"/>
                    <a:pt x="4967" y="7649"/>
                  </a:cubicBezTo>
                  <a:cubicBezTo>
                    <a:pt x="4968" y="7637"/>
                    <a:pt x="4968" y="7627"/>
                    <a:pt x="4968" y="7616"/>
                  </a:cubicBezTo>
                  <a:cubicBezTo>
                    <a:pt x="5347" y="7215"/>
                    <a:pt x="5325" y="7066"/>
                    <a:pt x="5319" y="7017"/>
                  </a:cubicBezTo>
                  <a:cubicBezTo>
                    <a:pt x="5311" y="6957"/>
                    <a:pt x="5278" y="6907"/>
                    <a:pt x="5226" y="6878"/>
                  </a:cubicBezTo>
                  <a:cubicBezTo>
                    <a:pt x="5195" y="6861"/>
                    <a:pt x="5158" y="6852"/>
                    <a:pt x="5114" y="6852"/>
                  </a:cubicBezTo>
                  <a:cubicBezTo>
                    <a:pt x="4952" y="6852"/>
                    <a:pt x="4701" y="6971"/>
                    <a:pt x="4365" y="7208"/>
                  </a:cubicBezTo>
                  <a:cubicBezTo>
                    <a:pt x="4164" y="7209"/>
                    <a:pt x="3917" y="7397"/>
                    <a:pt x="3781" y="7516"/>
                  </a:cubicBezTo>
                  <a:cubicBezTo>
                    <a:pt x="3779" y="7516"/>
                    <a:pt x="3778" y="7516"/>
                    <a:pt x="3777" y="7516"/>
                  </a:cubicBezTo>
                  <a:cubicBezTo>
                    <a:pt x="3692" y="7516"/>
                    <a:pt x="3603" y="7549"/>
                    <a:pt x="3518" y="7610"/>
                  </a:cubicBezTo>
                  <a:lnTo>
                    <a:pt x="3518" y="6772"/>
                  </a:lnTo>
                  <a:cubicBezTo>
                    <a:pt x="3531" y="6774"/>
                    <a:pt x="3545" y="6776"/>
                    <a:pt x="3559" y="6776"/>
                  </a:cubicBezTo>
                  <a:cubicBezTo>
                    <a:pt x="3734" y="6776"/>
                    <a:pt x="3865" y="6610"/>
                    <a:pt x="3950" y="6283"/>
                  </a:cubicBezTo>
                  <a:cubicBezTo>
                    <a:pt x="4057" y="6425"/>
                    <a:pt x="4166" y="6533"/>
                    <a:pt x="4275" y="6582"/>
                  </a:cubicBezTo>
                  <a:cubicBezTo>
                    <a:pt x="4323" y="6603"/>
                    <a:pt x="4366" y="6611"/>
                    <a:pt x="4403" y="6611"/>
                  </a:cubicBezTo>
                  <a:cubicBezTo>
                    <a:pt x="4441" y="6611"/>
                    <a:pt x="4473" y="6603"/>
                    <a:pt x="4497" y="6593"/>
                  </a:cubicBezTo>
                  <a:cubicBezTo>
                    <a:pt x="4554" y="6570"/>
                    <a:pt x="4598" y="6529"/>
                    <a:pt x="4633" y="6470"/>
                  </a:cubicBezTo>
                  <a:cubicBezTo>
                    <a:pt x="4662" y="6479"/>
                    <a:pt x="4692" y="6483"/>
                    <a:pt x="4720" y="6483"/>
                  </a:cubicBezTo>
                  <a:cubicBezTo>
                    <a:pt x="4753" y="6483"/>
                    <a:pt x="4785" y="6477"/>
                    <a:pt x="4816" y="6465"/>
                  </a:cubicBezTo>
                  <a:cubicBezTo>
                    <a:pt x="4863" y="6445"/>
                    <a:pt x="4927" y="6402"/>
                    <a:pt x="4968" y="6301"/>
                  </a:cubicBezTo>
                  <a:cubicBezTo>
                    <a:pt x="5016" y="6179"/>
                    <a:pt x="5016" y="6003"/>
                    <a:pt x="4985" y="5801"/>
                  </a:cubicBezTo>
                  <a:lnTo>
                    <a:pt x="4985" y="5801"/>
                  </a:lnTo>
                  <a:cubicBezTo>
                    <a:pt x="5152" y="5905"/>
                    <a:pt x="5322" y="5981"/>
                    <a:pt x="5463" y="5981"/>
                  </a:cubicBezTo>
                  <a:cubicBezTo>
                    <a:pt x="5540" y="5981"/>
                    <a:pt x="5608" y="5958"/>
                    <a:pt x="5661" y="5904"/>
                  </a:cubicBezTo>
                  <a:cubicBezTo>
                    <a:pt x="5704" y="5862"/>
                    <a:pt x="5730" y="5806"/>
                    <a:pt x="5738" y="5739"/>
                  </a:cubicBezTo>
                  <a:cubicBezTo>
                    <a:pt x="5805" y="5731"/>
                    <a:pt x="5861" y="5705"/>
                    <a:pt x="5904" y="5662"/>
                  </a:cubicBezTo>
                  <a:cubicBezTo>
                    <a:pt x="6027" y="5538"/>
                    <a:pt x="6004" y="5328"/>
                    <a:pt x="5832" y="5037"/>
                  </a:cubicBezTo>
                  <a:lnTo>
                    <a:pt x="5832" y="5037"/>
                  </a:lnTo>
                  <a:cubicBezTo>
                    <a:pt x="5907" y="5048"/>
                    <a:pt x="5978" y="5054"/>
                    <a:pt x="6043" y="5054"/>
                  </a:cubicBezTo>
                  <a:cubicBezTo>
                    <a:pt x="6131" y="5054"/>
                    <a:pt x="6209" y="5043"/>
                    <a:pt x="6272" y="5019"/>
                  </a:cubicBezTo>
                  <a:cubicBezTo>
                    <a:pt x="6374" y="4981"/>
                    <a:pt x="6418" y="4917"/>
                    <a:pt x="6438" y="4869"/>
                  </a:cubicBezTo>
                  <a:cubicBezTo>
                    <a:pt x="6462" y="4814"/>
                    <a:pt x="6465" y="4753"/>
                    <a:pt x="6447" y="4687"/>
                  </a:cubicBezTo>
                  <a:cubicBezTo>
                    <a:pt x="6507" y="4654"/>
                    <a:pt x="6548" y="4610"/>
                    <a:pt x="6572" y="4554"/>
                  </a:cubicBezTo>
                  <a:cubicBezTo>
                    <a:pt x="6593" y="4506"/>
                    <a:pt x="6607" y="4430"/>
                    <a:pt x="6565" y="4331"/>
                  </a:cubicBezTo>
                  <a:cubicBezTo>
                    <a:pt x="6513" y="4210"/>
                    <a:pt x="6388" y="4085"/>
                    <a:pt x="6224" y="3965"/>
                  </a:cubicBezTo>
                  <a:cubicBezTo>
                    <a:pt x="6518" y="3895"/>
                    <a:pt x="6775" y="3774"/>
                    <a:pt x="6775" y="3560"/>
                  </a:cubicBezTo>
                  <a:cubicBezTo>
                    <a:pt x="6775" y="3499"/>
                    <a:pt x="6753" y="3441"/>
                    <a:pt x="6712" y="3389"/>
                  </a:cubicBezTo>
                  <a:cubicBezTo>
                    <a:pt x="6753" y="3335"/>
                    <a:pt x="6775" y="3277"/>
                    <a:pt x="6775" y="3217"/>
                  </a:cubicBezTo>
                  <a:lnTo>
                    <a:pt x="6774" y="3217"/>
                  </a:lnTo>
                  <a:cubicBezTo>
                    <a:pt x="6774" y="3041"/>
                    <a:pt x="6608" y="2911"/>
                    <a:pt x="6282" y="2825"/>
                  </a:cubicBezTo>
                  <a:cubicBezTo>
                    <a:pt x="6424" y="2720"/>
                    <a:pt x="6532" y="2609"/>
                    <a:pt x="6580" y="2502"/>
                  </a:cubicBezTo>
                  <a:cubicBezTo>
                    <a:pt x="6625" y="2403"/>
                    <a:pt x="6610" y="2326"/>
                    <a:pt x="6592" y="2278"/>
                  </a:cubicBezTo>
                  <a:cubicBezTo>
                    <a:pt x="6569" y="2223"/>
                    <a:pt x="6528" y="2177"/>
                    <a:pt x="6469" y="2143"/>
                  </a:cubicBezTo>
                  <a:cubicBezTo>
                    <a:pt x="6487" y="2078"/>
                    <a:pt x="6486" y="2017"/>
                    <a:pt x="6463" y="1960"/>
                  </a:cubicBezTo>
                  <a:cubicBezTo>
                    <a:pt x="6444" y="1913"/>
                    <a:pt x="6401" y="1848"/>
                    <a:pt x="6300" y="1808"/>
                  </a:cubicBezTo>
                  <a:cubicBezTo>
                    <a:pt x="6232" y="1781"/>
                    <a:pt x="6148" y="1769"/>
                    <a:pt x="6051" y="1769"/>
                  </a:cubicBezTo>
                  <a:cubicBezTo>
                    <a:pt x="5974" y="1769"/>
                    <a:pt x="5889" y="1777"/>
                    <a:pt x="5800" y="1790"/>
                  </a:cubicBezTo>
                  <a:cubicBezTo>
                    <a:pt x="5960" y="1533"/>
                    <a:pt x="6055" y="1266"/>
                    <a:pt x="5903" y="1115"/>
                  </a:cubicBezTo>
                  <a:cubicBezTo>
                    <a:pt x="5861" y="1072"/>
                    <a:pt x="5805" y="1046"/>
                    <a:pt x="5738" y="1038"/>
                  </a:cubicBezTo>
                  <a:cubicBezTo>
                    <a:pt x="5730" y="970"/>
                    <a:pt x="5704" y="915"/>
                    <a:pt x="5660" y="872"/>
                  </a:cubicBezTo>
                  <a:cubicBezTo>
                    <a:pt x="5609" y="820"/>
                    <a:pt x="5542" y="794"/>
                    <a:pt x="5461" y="794"/>
                  </a:cubicBezTo>
                  <a:cubicBezTo>
                    <a:pt x="5347" y="794"/>
                    <a:pt x="5205" y="844"/>
                    <a:pt x="5036" y="944"/>
                  </a:cubicBezTo>
                  <a:cubicBezTo>
                    <a:pt x="5062" y="768"/>
                    <a:pt x="5060" y="614"/>
                    <a:pt x="5018" y="503"/>
                  </a:cubicBezTo>
                  <a:cubicBezTo>
                    <a:pt x="4980" y="403"/>
                    <a:pt x="4916" y="357"/>
                    <a:pt x="4868" y="338"/>
                  </a:cubicBezTo>
                  <a:cubicBezTo>
                    <a:pt x="4836" y="324"/>
                    <a:pt x="4802" y="317"/>
                    <a:pt x="4767" y="317"/>
                  </a:cubicBezTo>
                  <a:cubicBezTo>
                    <a:pt x="4741" y="317"/>
                    <a:pt x="4714" y="321"/>
                    <a:pt x="4686" y="328"/>
                  </a:cubicBezTo>
                  <a:cubicBezTo>
                    <a:pt x="4653" y="268"/>
                    <a:pt x="4609" y="227"/>
                    <a:pt x="4553" y="203"/>
                  </a:cubicBezTo>
                  <a:cubicBezTo>
                    <a:pt x="4528" y="193"/>
                    <a:pt x="4494" y="184"/>
                    <a:pt x="4453" y="184"/>
                  </a:cubicBezTo>
                  <a:cubicBezTo>
                    <a:pt x="4418" y="184"/>
                    <a:pt x="4376" y="191"/>
                    <a:pt x="4330" y="210"/>
                  </a:cubicBezTo>
                  <a:cubicBezTo>
                    <a:pt x="4209" y="263"/>
                    <a:pt x="4084" y="387"/>
                    <a:pt x="3964" y="552"/>
                  </a:cubicBezTo>
                  <a:cubicBezTo>
                    <a:pt x="3894" y="257"/>
                    <a:pt x="3773" y="1"/>
                    <a:pt x="3559" y="1"/>
                  </a:cubicBezTo>
                  <a:cubicBezTo>
                    <a:pt x="3498" y="1"/>
                    <a:pt x="3440" y="22"/>
                    <a:pt x="3387" y="64"/>
                  </a:cubicBezTo>
                  <a:cubicBezTo>
                    <a:pt x="3334" y="22"/>
                    <a:pt x="3276" y="1"/>
                    <a:pt x="321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08;p78"/>
            <p:cNvSpPr/>
            <p:nvPr/>
          </p:nvSpPr>
          <p:spPr>
            <a:xfrm>
              <a:off x="9316938" y="2457538"/>
              <a:ext cx="324857" cy="396415"/>
            </a:xfrm>
            <a:custGeom>
              <a:avLst/>
              <a:gdLst/>
              <a:ahLst/>
              <a:cxnLst/>
              <a:rect l="l" t="t" r="r" b="b"/>
              <a:pathLst>
                <a:path w="7477" h="9124" extrusionOk="0">
                  <a:moveTo>
                    <a:pt x="2771" y="791"/>
                  </a:moveTo>
                  <a:cubicBezTo>
                    <a:pt x="2726" y="791"/>
                    <a:pt x="2691" y="826"/>
                    <a:pt x="2691" y="870"/>
                  </a:cubicBezTo>
                  <a:cubicBezTo>
                    <a:pt x="2691" y="915"/>
                    <a:pt x="2726" y="951"/>
                    <a:pt x="2771" y="951"/>
                  </a:cubicBezTo>
                  <a:lnTo>
                    <a:pt x="2797" y="951"/>
                  </a:lnTo>
                  <a:cubicBezTo>
                    <a:pt x="2841" y="951"/>
                    <a:pt x="2876" y="915"/>
                    <a:pt x="2876" y="870"/>
                  </a:cubicBezTo>
                  <a:cubicBezTo>
                    <a:pt x="2876" y="826"/>
                    <a:pt x="2841" y="791"/>
                    <a:pt x="2797" y="791"/>
                  </a:cubicBezTo>
                  <a:close/>
                  <a:moveTo>
                    <a:pt x="2384" y="910"/>
                  </a:moveTo>
                  <a:cubicBezTo>
                    <a:pt x="2340" y="910"/>
                    <a:pt x="2303" y="947"/>
                    <a:pt x="2303" y="990"/>
                  </a:cubicBezTo>
                  <a:cubicBezTo>
                    <a:pt x="2303" y="1035"/>
                    <a:pt x="2340" y="1071"/>
                    <a:pt x="2384" y="1071"/>
                  </a:cubicBezTo>
                  <a:lnTo>
                    <a:pt x="2409" y="1071"/>
                  </a:lnTo>
                  <a:cubicBezTo>
                    <a:pt x="2453" y="1071"/>
                    <a:pt x="2489" y="1035"/>
                    <a:pt x="2489" y="990"/>
                  </a:cubicBezTo>
                  <a:cubicBezTo>
                    <a:pt x="2489" y="947"/>
                    <a:pt x="2453" y="910"/>
                    <a:pt x="2409" y="910"/>
                  </a:cubicBezTo>
                  <a:close/>
                  <a:moveTo>
                    <a:pt x="3158" y="910"/>
                  </a:moveTo>
                  <a:cubicBezTo>
                    <a:pt x="3114" y="910"/>
                    <a:pt x="3078" y="947"/>
                    <a:pt x="3078" y="990"/>
                  </a:cubicBezTo>
                  <a:cubicBezTo>
                    <a:pt x="3078" y="1035"/>
                    <a:pt x="3114" y="1071"/>
                    <a:pt x="3158" y="1071"/>
                  </a:cubicBezTo>
                  <a:lnTo>
                    <a:pt x="3183" y="1071"/>
                  </a:lnTo>
                  <a:cubicBezTo>
                    <a:pt x="3228" y="1071"/>
                    <a:pt x="3264" y="1035"/>
                    <a:pt x="3264" y="990"/>
                  </a:cubicBezTo>
                  <a:cubicBezTo>
                    <a:pt x="3264" y="947"/>
                    <a:pt x="3228" y="910"/>
                    <a:pt x="3183" y="910"/>
                  </a:cubicBezTo>
                  <a:close/>
                  <a:moveTo>
                    <a:pt x="2771" y="1074"/>
                  </a:moveTo>
                  <a:cubicBezTo>
                    <a:pt x="2726" y="1074"/>
                    <a:pt x="2691" y="1109"/>
                    <a:pt x="2691" y="1153"/>
                  </a:cubicBezTo>
                  <a:cubicBezTo>
                    <a:pt x="2691" y="1198"/>
                    <a:pt x="2726" y="1234"/>
                    <a:pt x="2771" y="1234"/>
                  </a:cubicBezTo>
                  <a:lnTo>
                    <a:pt x="2797" y="1234"/>
                  </a:lnTo>
                  <a:cubicBezTo>
                    <a:pt x="2841" y="1234"/>
                    <a:pt x="2876" y="1198"/>
                    <a:pt x="2876" y="1153"/>
                  </a:cubicBezTo>
                  <a:cubicBezTo>
                    <a:pt x="2876" y="1109"/>
                    <a:pt x="2841" y="1074"/>
                    <a:pt x="2797" y="1074"/>
                  </a:cubicBezTo>
                  <a:close/>
                  <a:moveTo>
                    <a:pt x="2784" y="711"/>
                  </a:moveTo>
                  <a:cubicBezTo>
                    <a:pt x="3282" y="711"/>
                    <a:pt x="3614" y="892"/>
                    <a:pt x="3614" y="1012"/>
                  </a:cubicBezTo>
                  <a:cubicBezTo>
                    <a:pt x="3614" y="1034"/>
                    <a:pt x="3603" y="1063"/>
                    <a:pt x="3572" y="1092"/>
                  </a:cubicBezTo>
                  <a:cubicBezTo>
                    <a:pt x="3469" y="1199"/>
                    <a:pt x="3178" y="1313"/>
                    <a:pt x="2784" y="1313"/>
                  </a:cubicBezTo>
                  <a:cubicBezTo>
                    <a:pt x="2389" y="1313"/>
                    <a:pt x="2100" y="1200"/>
                    <a:pt x="1996" y="1093"/>
                  </a:cubicBezTo>
                  <a:cubicBezTo>
                    <a:pt x="1968" y="1066"/>
                    <a:pt x="1954" y="1034"/>
                    <a:pt x="1954" y="1012"/>
                  </a:cubicBezTo>
                  <a:cubicBezTo>
                    <a:pt x="1954" y="892"/>
                    <a:pt x="2285" y="711"/>
                    <a:pt x="2784" y="711"/>
                  </a:cubicBezTo>
                  <a:close/>
                  <a:moveTo>
                    <a:pt x="2784" y="261"/>
                  </a:moveTo>
                  <a:cubicBezTo>
                    <a:pt x="3499" y="261"/>
                    <a:pt x="4131" y="480"/>
                    <a:pt x="4407" y="786"/>
                  </a:cubicBezTo>
                  <a:cubicBezTo>
                    <a:pt x="4415" y="797"/>
                    <a:pt x="4422" y="806"/>
                    <a:pt x="4431" y="814"/>
                  </a:cubicBezTo>
                  <a:cubicBezTo>
                    <a:pt x="4511" y="910"/>
                    <a:pt x="4554" y="1016"/>
                    <a:pt x="4554" y="1124"/>
                  </a:cubicBezTo>
                  <a:cubicBezTo>
                    <a:pt x="4554" y="1259"/>
                    <a:pt x="4487" y="1376"/>
                    <a:pt x="4399" y="1470"/>
                  </a:cubicBezTo>
                  <a:cubicBezTo>
                    <a:pt x="4342" y="1341"/>
                    <a:pt x="4200" y="1192"/>
                    <a:pt x="3865" y="1089"/>
                  </a:cubicBezTo>
                  <a:cubicBezTo>
                    <a:pt x="3872" y="1063"/>
                    <a:pt x="3874" y="1039"/>
                    <a:pt x="3874" y="1012"/>
                  </a:cubicBezTo>
                  <a:cubicBezTo>
                    <a:pt x="3874" y="692"/>
                    <a:pt x="3406" y="450"/>
                    <a:pt x="2784" y="450"/>
                  </a:cubicBezTo>
                  <a:cubicBezTo>
                    <a:pt x="2162" y="450"/>
                    <a:pt x="1693" y="692"/>
                    <a:pt x="1693" y="1012"/>
                  </a:cubicBezTo>
                  <a:cubicBezTo>
                    <a:pt x="1693" y="1039"/>
                    <a:pt x="1696" y="1065"/>
                    <a:pt x="1703" y="1090"/>
                  </a:cubicBezTo>
                  <a:cubicBezTo>
                    <a:pt x="1370" y="1193"/>
                    <a:pt x="1227" y="1342"/>
                    <a:pt x="1169" y="1470"/>
                  </a:cubicBezTo>
                  <a:cubicBezTo>
                    <a:pt x="1080" y="1376"/>
                    <a:pt x="1013" y="1260"/>
                    <a:pt x="1013" y="1124"/>
                  </a:cubicBezTo>
                  <a:cubicBezTo>
                    <a:pt x="1013" y="1080"/>
                    <a:pt x="1020" y="1038"/>
                    <a:pt x="1034" y="995"/>
                  </a:cubicBezTo>
                  <a:cubicBezTo>
                    <a:pt x="1036" y="989"/>
                    <a:pt x="1039" y="983"/>
                    <a:pt x="1040" y="976"/>
                  </a:cubicBezTo>
                  <a:cubicBezTo>
                    <a:pt x="1190" y="575"/>
                    <a:pt x="1927" y="261"/>
                    <a:pt x="2784" y="261"/>
                  </a:cubicBezTo>
                  <a:close/>
                  <a:moveTo>
                    <a:pt x="3711" y="1316"/>
                  </a:moveTo>
                  <a:cubicBezTo>
                    <a:pt x="4011" y="1393"/>
                    <a:pt x="4187" y="1516"/>
                    <a:pt x="4172" y="1645"/>
                  </a:cubicBezTo>
                  <a:cubicBezTo>
                    <a:pt x="4171" y="1657"/>
                    <a:pt x="4160" y="1690"/>
                    <a:pt x="4160" y="1692"/>
                  </a:cubicBezTo>
                  <a:cubicBezTo>
                    <a:pt x="4124" y="1782"/>
                    <a:pt x="4012" y="1901"/>
                    <a:pt x="3786" y="2007"/>
                  </a:cubicBezTo>
                  <a:cubicBezTo>
                    <a:pt x="3516" y="2135"/>
                    <a:pt x="3162" y="2205"/>
                    <a:pt x="2787" y="2205"/>
                  </a:cubicBezTo>
                  <a:cubicBezTo>
                    <a:pt x="2777" y="2205"/>
                    <a:pt x="2766" y="2205"/>
                    <a:pt x="2755" y="2205"/>
                  </a:cubicBezTo>
                  <a:cubicBezTo>
                    <a:pt x="2000" y="2198"/>
                    <a:pt x="1490" y="1918"/>
                    <a:pt x="1405" y="1696"/>
                  </a:cubicBezTo>
                  <a:cubicBezTo>
                    <a:pt x="1404" y="1691"/>
                    <a:pt x="1395" y="1660"/>
                    <a:pt x="1393" y="1649"/>
                  </a:cubicBezTo>
                  <a:cubicBezTo>
                    <a:pt x="1380" y="1519"/>
                    <a:pt x="1556" y="1394"/>
                    <a:pt x="1858" y="1317"/>
                  </a:cubicBezTo>
                  <a:cubicBezTo>
                    <a:pt x="2047" y="1473"/>
                    <a:pt x="2384" y="1573"/>
                    <a:pt x="2783" y="1573"/>
                  </a:cubicBezTo>
                  <a:cubicBezTo>
                    <a:pt x="3184" y="1573"/>
                    <a:pt x="3521" y="1473"/>
                    <a:pt x="3711" y="1316"/>
                  </a:cubicBezTo>
                  <a:close/>
                  <a:moveTo>
                    <a:pt x="4815" y="1103"/>
                  </a:moveTo>
                  <a:cubicBezTo>
                    <a:pt x="4949" y="1245"/>
                    <a:pt x="5020" y="1401"/>
                    <a:pt x="5020" y="1558"/>
                  </a:cubicBezTo>
                  <a:cubicBezTo>
                    <a:pt x="5020" y="1783"/>
                    <a:pt x="4984" y="1988"/>
                    <a:pt x="4912" y="2169"/>
                  </a:cubicBezTo>
                  <a:cubicBezTo>
                    <a:pt x="4910" y="2171"/>
                    <a:pt x="4909" y="2174"/>
                    <a:pt x="4908" y="2177"/>
                  </a:cubicBezTo>
                  <a:cubicBezTo>
                    <a:pt x="4725" y="2623"/>
                    <a:pt x="4362" y="2828"/>
                    <a:pt x="4089" y="2922"/>
                  </a:cubicBezTo>
                  <a:cubicBezTo>
                    <a:pt x="3902" y="2987"/>
                    <a:pt x="3700" y="3018"/>
                    <a:pt x="3503" y="3018"/>
                  </a:cubicBezTo>
                  <a:cubicBezTo>
                    <a:pt x="3241" y="3018"/>
                    <a:pt x="2989" y="2962"/>
                    <a:pt x="2797" y="2852"/>
                  </a:cubicBezTo>
                  <a:cubicBezTo>
                    <a:pt x="2777" y="2841"/>
                    <a:pt x="2753" y="2836"/>
                    <a:pt x="2731" y="2836"/>
                  </a:cubicBezTo>
                  <a:cubicBezTo>
                    <a:pt x="2710" y="2836"/>
                    <a:pt x="2689" y="2841"/>
                    <a:pt x="2669" y="2852"/>
                  </a:cubicBezTo>
                  <a:cubicBezTo>
                    <a:pt x="2499" y="2945"/>
                    <a:pt x="2293" y="2992"/>
                    <a:pt x="2069" y="2992"/>
                  </a:cubicBezTo>
                  <a:cubicBezTo>
                    <a:pt x="1902" y="2992"/>
                    <a:pt x="1725" y="2966"/>
                    <a:pt x="1548" y="2913"/>
                  </a:cubicBezTo>
                  <a:cubicBezTo>
                    <a:pt x="1098" y="2779"/>
                    <a:pt x="711" y="2493"/>
                    <a:pt x="537" y="2168"/>
                  </a:cubicBezTo>
                  <a:cubicBezTo>
                    <a:pt x="535" y="2164"/>
                    <a:pt x="532" y="2156"/>
                    <a:pt x="528" y="2149"/>
                  </a:cubicBezTo>
                  <a:cubicBezTo>
                    <a:pt x="520" y="2132"/>
                    <a:pt x="508" y="2109"/>
                    <a:pt x="504" y="2101"/>
                  </a:cubicBezTo>
                  <a:lnTo>
                    <a:pt x="505" y="2101"/>
                  </a:lnTo>
                  <a:cubicBezTo>
                    <a:pt x="359" y="1766"/>
                    <a:pt x="444" y="1422"/>
                    <a:pt x="754" y="1103"/>
                  </a:cubicBezTo>
                  <a:lnTo>
                    <a:pt x="754" y="1103"/>
                  </a:lnTo>
                  <a:cubicBezTo>
                    <a:pt x="752" y="1110"/>
                    <a:pt x="752" y="1117"/>
                    <a:pt x="752" y="1124"/>
                  </a:cubicBezTo>
                  <a:cubicBezTo>
                    <a:pt x="752" y="1381"/>
                    <a:pt x="898" y="1620"/>
                    <a:pt x="1173" y="1816"/>
                  </a:cubicBezTo>
                  <a:cubicBezTo>
                    <a:pt x="1339" y="2182"/>
                    <a:pt x="1986" y="2458"/>
                    <a:pt x="2753" y="2465"/>
                  </a:cubicBezTo>
                  <a:lnTo>
                    <a:pt x="2784" y="2465"/>
                  </a:lnTo>
                  <a:cubicBezTo>
                    <a:pt x="3548" y="2465"/>
                    <a:pt x="4213" y="2189"/>
                    <a:pt x="4389" y="1820"/>
                  </a:cubicBezTo>
                  <a:cubicBezTo>
                    <a:pt x="4664" y="1625"/>
                    <a:pt x="4816" y="1379"/>
                    <a:pt x="4816" y="1124"/>
                  </a:cubicBezTo>
                  <a:cubicBezTo>
                    <a:pt x="4816" y="1117"/>
                    <a:pt x="4815" y="1110"/>
                    <a:pt x="4815" y="1103"/>
                  </a:cubicBezTo>
                  <a:close/>
                  <a:moveTo>
                    <a:pt x="6662" y="2402"/>
                  </a:moveTo>
                  <a:cubicBezTo>
                    <a:pt x="6771" y="2402"/>
                    <a:pt x="6882" y="2444"/>
                    <a:pt x="6975" y="2518"/>
                  </a:cubicBezTo>
                  <a:cubicBezTo>
                    <a:pt x="6954" y="2517"/>
                    <a:pt x="6933" y="2516"/>
                    <a:pt x="6912" y="2516"/>
                  </a:cubicBezTo>
                  <a:cubicBezTo>
                    <a:pt x="6894" y="2516"/>
                    <a:pt x="6877" y="2517"/>
                    <a:pt x="6860" y="2518"/>
                  </a:cubicBezTo>
                  <a:cubicBezTo>
                    <a:pt x="6783" y="2525"/>
                    <a:pt x="6710" y="2544"/>
                    <a:pt x="6641" y="2576"/>
                  </a:cubicBezTo>
                  <a:cubicBezTo>
                    <a:pt x="6600" y="2595"/>
                    <a:pt x="6583" y="2642"/>
                    <a:pt x="6601" y="2683"/>
                  </a:cubicBezTo>
                  <a:cubicBezTo>
                    <a:pt x="6615" y="2712"/>
                    <a:pt x="6644" y="2729"/>
                    <a:pt x="6674" y="2729"/>
                  </a:cubicBezTo>
                  <a:cubicBezTo>
                    <a:pt x="6685" y="2729"/>
                    <a:pt x="6697" y="2727"/>
                    <a:pt x="6708" y="2722"/>
                  </a:cubicBezTo>
                  <a:cubicBezTo>
                    <a:pt x="6760" y="2698"/>
                    <a:pt x="6815" y="2684"/>
                    <a:pt x="6873" y="2678"/>
                  </a:cubicBezTo>
                  <a:cubicBezTo>
                    <a:pt x="6888" y="2677"/>
                    <a:pt x="6902" y="2677"/>
                    <a:pt x="6917" y="2677"/>
                  </a:cubicBezTo>
                  <a:cubicBezTo>
                    <a:pt x="6967" y="2677"/>
                    <a:pt x="7017" y="2684"/>
                    <a:pt x="7066" y="2697"/>
                  </a:cubicBezTo>
                  <a:cubicBezTo>
                    <a:pt x="7051" y="2761"/>
                    <a:pt x="7027" y="2821"/>
                    <a:pt x="6993" y="2876"/>
                  </a:cubicBezTo>
                  <a:cubicBezTo>
                    <a:pt x="6962" y="2925"/>
                    <a:pt x="6923" y="2968"/>
                    <a:pt x="6878" y="3003"/>
                  </a:cubicBezTo>
                  <a:cubicBezTo>
                    <a:pt x="6843" y="3030"/>
                    <a:pt x="6837" y="3081"/>
                    <a:pt x="6864" y="3116"/>
                  </a:cubicBezTo>
                  <a:cubicBezTo>
                    <a:pt x="6881" y="3135"/>
                    <a:pt x="6904" y="3147"/>
                    <a:pt x="6928" y="3147"/>
                  </a:cubicBezTo>
                  <a:cubicBezTo>
                    <a:pt x="6945" y="3147"/>
                    <a:pt x="6962" y="3141"/>
                    <a:pt x="6977" y="3129"/>
                  </a:cubicBezTo>
                  <a:cubicBezTo>
                    <a:pt x="7037" y="3083"/>
                    <a:pt x="7088" y="3026"/>
                    <a:pt x="7129" y="2961"/>
                  </a:cubicBezTo>
                  <a:cubicBezTo>
                    <a:pt x="7149" y="2929"/>
                    <a:pt x="7167" y="2895"/>
                    <a:pt x="7181" y="2859"/>
                  </a:cubicBezTo>
                  <a:lnTo>
                    <a:pt x="7181" y="2858"/>
                  </a:lnTo>
                  <a:cubicBezTo>
                    <a:pt x="7195" y="2926"/>
                    <a:pt x="7197" y="2995"/>
                    <a:pt x="7184" y="3061"/>
                  </a:cubicBezTo>
                  <a:cubicBezTo>
                    <a:pt x="7162" y="3186"/>
                    <a:pt x="7093" y="3287"/>
                    <a:pt x="6993" y="3348"/>
                  </a:cubicBezTo>
                  <a:cubicBezTo>
                    <a:pt x="6977" y="3359"/>
                    <a:pt x="6960" y="3367"/>
                    <a:pt x="6943" y="3374"/>
                  </a:cubicBezTo>
                  <a:cubicBezTo>
                    <a:pt x="6822" y="3266"/>
                    <a:pt x="6709" y="3128"/>
                    <a:pt x="6614" y="2971"/>
                  </a:cubicBezTo>
                  <a:cubicBezTo>
                    <a:pt x="6519" y="2815"/>
                    <a:pt x="6448" y="2652"/>
                    <a:pt x="6408" y="2493"/>
                  </a:cubicBezTo>
                  <a:cubicBezTo>
                    <a:pt x="6422" y="2481"/>
                    <a:pt x="6437" y="2471"/>
                    <a:pt x="6454" y="2460"/>
                  </a:cubicBezTo>
                  <a:cubicBezTo>
                    <a:pt x="6518" y="2421"/>
                    <a:pt x="6590" y="2402"/>
                    <a:pt x="6662" y="2402"/>
                  </a:cubicBezTo>
                  <a:close/>
                  <a:moveTo>
                    <a:pt x="6289" y="2657"/>
                  </a:moveTo>
                  <a:cubicBezTo>
                    <a:pt x="6335" y="2790"/>
                    <a:pt x="6398" y="2925"/>
                    <a:pt x="6476" y="3055"/>
                  </a:cubicBezTo>
                  <a:cubicBezTo>
                    <a:pt x="6556" y="3184"/>
                    <a:pt x="6646" y="3303"/>
                    <a:pt x="6743" y="3404"/>
                  </a:cubicBezTo>
                  <a:cubicBezTo>
                    <a:pt x="6589" y="3390"/>
                    <a:pt x="6434" y="3295"/>
                    <a:pt x="6339" y="3139"/>
                  </a:cubicBezTo>
                  <a:cubicBezTo>
                    <a:pt x="6244" y="2981"/>
                    <a:pt x="6230" y="2800"/>
                    <a:pt x="6289" y="2657"/>
                  </a:cubicBezTo>
                  <a:close/>
                  <a:moveTo>
                    <a:pt x="6661" y="2143"/>
                  </a:moveTo>
                  <a:cubicBezTo>
                    <a:pt x="6542" y="2143"/>
                    <a:pt x="6424" y="2173"/>
                    <a:pt x="6318" y="2238"/>
                  </a:cubicBezTo>
                  <a:cubicBezTo>
                    <a:pt x="6017" y="2420"/>
                    <a:pt x="5914" y="2814"/>
                    <a:pt x="6058" y="3158"/>
                  </a:cubicBezTo>
                  <a:cubicBezTo>
                    <a:pt x="5842" y="3294"/>
                    <a:pt x="5634" y="3440"/>
                    <a:pt x="5437" y="3595"/>
                  </a:cubicBezTo>
                  <a:cubicBezTo>
                    <a:pt x="5380" y="3639"/>
                    <a:pt x="5370" y="3721"/>
                    <a:pt x="5414" y="3778"/>
                  </a:cubicBezTo>
                  <a:cubicBezTo>
                    <a:pt x="5440" y="3811"/>
                    <a:pt x="5479" y="3827"/>
                    <a:pt x="5517" y="3827"/>
                  </a:cubicBezTo>
                  <a:cubicBezTo>
                    <a:pt x="5546" y="3827"/>
                    <a:pt x="5574" y="3819"/>
                    <a:pt x="5597" y="3800"/>
                  </a:cubicBezTo>
                  <a:cubicBezTo>
                    <a:pt x="5787" y="3651"/>
                    <a:pt x="5986" y="3511"/>
                    <a:pt x="6193" y="3381"/>
                  </a:cubicBezTo>
                  <a:cubicBezTo>
                    <a:pt x="6348" y="3564"/>
                    <a:pt x="6569" y="3667"/>
                    <a:pt x="6786" y="3667"/>
                  </a:cubicBezTo>
                  <a:cubicBezTo>
                    <a:pt x="6905" y="3667"/>
                    <a:pt x="7023" y="3636"/>
                    <a:pt x="7129" y="3572"/>
                  </a:cubicBezTo>
                  <a:cubicBezTo>
                    <a:pt x="7293" y="3471"/>
                    <a:pt x="7404" y="3307"/>
                    <a:pt x="7440" y="3109"/>
                  </a:cubicBezTo>
                  <a:cubicBezTo>
                    <a:pt x="7476" y="2915"/>
                    <a:pt x="7437" y="2712"/>
                    <a:pt x="7330" y="2536"/>
                  </a:cubicBezTo>
                  <a:cubicBezTo>
                    <a:pt x="7178" y="2285"/>
                    <a:pt x="6918" y="2143"/>
                    <a:pt x="6661" y="2143"/>
                  </a:cubicBezTo>
                  <a:close/>
                  <a:moveTo>
                    <a:pt x="5306" y="2357"/>
                  </a:moveTo>
                  <a:lnTo>
                    <a:pt x="5306" y="2367"/>
                  </a:lnTo>
                  <a:cubicBezTo>
                    <a:pt x="5306" y="2584"/>
                    <a:pt x="5268" y="2793"/>
                    <a:pt x="5197" y="2991"/>
                  </a:cubicBezTo>
                  <a:cubicBezTo>
                    <a:pt x="4895" y="3336"/>
                    <a:pt x="4431" y="3601"/>
                    <a:pt x="3875" y="3741"/>
                  </a:cubicBezTo>
                  <a:cubicBezTo>
                    <a:pt x="3593" y="3813"/>
                    <a:pt x="3305" y="3849"/>
                    <a:pt x="3021" y="3849"/>
                  </a:cubicBezTo>
                  <a:cubicBezTo>
                    <a:pt x="2686" y="3849"/>
                    <a:pt x="2357" y="3799"/>
                    <a:pt x="2054" y="3700"/>
                  </a:cubicBezTo>
                  <a:cubicBezTo>
                    <a:pt x="2046" y="3697"/>
                    <a:pt x="2038" y="3696"/>
                    <a:pt x="2029" y="3696"/>
                  </a:cubicBezTo>
                  <a:cubicBezTo>
                    <a:pt x="1995" y="3696"/>
                    <a:pt x="1964" y="3718"/>
                    <a:pt x="1953" y="3752"/>
                  </a:cubicBezTo>
                  <a:cubicBezTo>
                    <a:pt x="1939" y="3794"/>
                    <a:pt x="1962" y="3839"/>
                    <a:pt x="2005" y="3853"/>
                  </a:cubicBezTo>
                  <a:cubicBezTo>
                    <a:pt x="2329" y="3958"/>
                    <a:pt x="2676" y="4008"/>
                    <a:pt x="3021" y="4008"/>
                  </a:cubicBezTo>
                  <a:cubicBezTo>
                    <a:pt x="3754" y="4008"/>
                    <a:pt x="4485" y="3784"/>
                    <a:pt x="5003" y="3389"/>
                  </a:cubicBezTo>
                  <a:lnTo>
                    <a:pt x="5003" y="3389"/>
                  </a:lnTo>
                  <a:cubicBezTo>
                    <a:pt x="4576" y="4060"/>
                    <a:pt x="3742" y="4517"/>
                    <a:pt x="2783" y="4517"/>
                  </a:cubicBezTo>
                  <a:cubicBezTo>
                    <a:pt x="1392" y="4517"/>
                    <a:pt x="261" y="3552"/>
                    <a:pt x="261" y="2367"/>
                  </a:cubicBezTo>
                  <a:lnTo>
                    <a:pt x="261" y="2357"/>
                  </a:lnTo>
                  <a:lnTo>
                    <a:pt x="346" y="2357"/>
                  </a:lnTo>
                  <a:cubicBezTo>
                    <a:pt x="566" y="2718"/>
                    <a:pt x="981" y="3016"/>
                    <a:pt x="1473" y="3162"/>
                  </a:cubicBezTo>
                  <a:cubicBezTo>
                    <a:pt x="1674" y="3222"/>
                    <a:pt x="1876" y="3252"/>
                    <a:pt x="2068" y="3252"/>
                  </a:cubicBezTo>
                  <a:cubicBezTo>
                    <a:pt x="2309" y="3252"/>
                    <a:pt x="2536" y="3205"/>
                    <a:pt x="2730" y="3113"/>
                  </a:cubicBezTo>
                  <a:cubicBezTo>
                    <a:pt x="2951" y="3222"/>
                    <a:pt x="3224" y="3278"/>
                    <a:pt x="3505" y="3278"/>
                  </a:cubicBezTo>
                  <a:cubicBezTo>
                    <a:pt x="3731" y="3278"/>
                    <a:pt x="3961" y="3242"/>
                    <a:pt x="4174" y="3169"/>
                  </a:cubicBezTo>
                  <a:cubicBezTo>
                    <a:pt x="4480" y="3063"/>
                    <a:pt x="4884" y="2837"/>
                    <a:pt x="5113" y="2357"/>
                  </a:cubicBezTo>
                  <a:close/>
                  <a:moveTo>
                    <a:pt x="4726" y="4092"/>
                  </a:moveTo>
                  <a:cubicBezTo>
                    <a:pt x="4998" y="4169"/>
                    <a:pt x="5149" y="4286"/>
                    <a:pt x="5133" y="4407"/>
                  </a:cubicBezTo>
                  <a:cubicBezTo>
                    <a:pt x="5103" y="4643"/>
                    <a:pt x="4562" y="4966"/>
                    <a:pt x="3747" y="4966"/>
                  </a:cubicBezTo>
                  <a:lnTo>
                    <a:pt x="3717" y="4966"/>
                  </a:lnTo>
                  <a:cubicBezTo>
                    <a:pt x="3508" y="4963"/>
                    <a:pt x="3307" y="4941"/>
                    <a:pt x="3125" y="4899"/>
                  </a:cubicBezTo>
                  <a:cubicBezTo>
                    <a:pt x="3203" y="4848"/>
                    <a:pt x="3270" y="4792"/>
                    <a:pt x="3325" y="4732"/>
                  </a:cubicBezTo>
                  <a:cubicBezTo>
                    <a:pt x="3864" y="4640"/>
                    <a:pt x="4347" y="4411"/>
                    <a:pt x="4726" y="4092"/>
                  </a:cubicBezTo>
                  <a:close/>
                  <a:moveTo>
                    <a:pt x="842" y="4093"/>
                  </a:moveTo>
                  <a:cubicBezTo>
                    <a:pt x="1344" y="4516"/>
                    <a:pt x="2029" y="4777"/>
                    <a:pt x="2784" y="4777"/>
                  </a:cubicBezTo>
                  <a:lnTo>
                    <a:pt x="2805" y="4777"/>
                  </a:lnTo>
                  <a:cubicBezTo>
                    <a:pt x="2567" y="4886"/>
                    <a:pt x="2234" y="4966"/>
                    <a:pt x="1832" y="4966"/>
                  </a:cubicBezTo>
                  <a:cubicBezTo>
                    <a:pt x="1820" y="4966"/>
                    <a:pt x="1807" y="4966"/>
                    <a:pt x="1795" y="4966"/>
                  </a:cubicBezTo>
                  <a:cubicBezTo>
                    <a:pt x="960" y="4957"/>
                    <a:pt x="460" y="4633"/>
                    <a:pt x="434" y="4411"/>
                  </a:cubicBezTo>
                  <a:cubicBezTo>
                    <a:pt x="420" y="4289"/>
                    <a:pt x="570" y="4171"/>
                    <a:pt x="842" y="4093"/>
                  </a:cubicBezTo>
                  <a:close/>
                  <a:moveTo>
                    <a:pt x="1707" y="5824"/>
                  </a:moveTo>
                  <a:cubicBezTo>
                    <a:pt x="1853" y="5824"/>
                    <a:pt x="1990" y="5886"/>
                    <a:pt x="2071" y="6005"/>
                  </a:cubicBezTo>
                  <a:cubicBezTo>
                    <a:pt x="2081" y="6020"/>
                    <a:pt x="2090" y="6037"/>
                    <a:pt x="2099" y="6053"/>
                  </a:cubicBezTo>
                  <a:cubicBezTo>
                    <a:pt x="1996" y="6180"/>
                    <a:pt x="1865" y="6299"/>
                    <a:pt x="1713" y="6403"/>
                  </a:cubicBezTo>
                  <a:cubicBezTo>
                    <a:pt x="1561" y="6506"/>
                    <a:pt x="1402" y="6584"/>
                    <a:pt x="1246" y="6633"/>
                  </a:cubicBezTo>
                  <a:cubicBezTo>
                    <a:pt x="1233" y="6619"/>
                    <a:pt x="1222" y="6604"/>
                    <a:pt x="1210" y="6589"/>
                  </a:cubicBezTo>
                  <a:cubicBezTo>
                    <a:pt x="1106" y="6435"/>
                    <a:pt x="1125" y="6227"/>
                    <a:pt x="1243" y="6066"/>
                  </a:cubicBezTo>
                  <a:lnTo>
                    <a:pt x="1243" y="6066"/>
                  </a:lnTo>
                  <a:cubicBezTo>
                    <a:pt x="1242" y="6104"/>
                    <a:pt x="1243" y="6142"/>
                    <a:pt x="1248" y="6179"/>
                  </a:cubicBezTo>
                  <a:cubicBezTo>
                    <a:pt x="1258" y="6256"/>
                    <a:pt x="1282" y="6328"/>
                    <a:pt x="1316" y="6396"/>
                  </a:cubicBezTo>
                  <a:cubicBezTo>
                    <a:pt x="1330" y="6423"/>
                    <a:pt x="1358" y="6439"/>
                    <a:pt x="1387" y="6439"/>
                  </a:cubicBezTo>
                  <a:cubicBezTo>
                    <a:pt x="1400" y="6439"/>
                    <a:pt x="1413" y="6437"/>
                    <a:pt x="1425" y="6431"/>
                  </a:cubicBezTo>
                  <a:cubicBezTo>
                    <a:pt x="1464" y="6410"/>
                    <a:pt x="1479" y="6361"/>
                    <a:pt x="1459" y="6322"/>
                  </a:cubicBezTo>
                  <a:cubicBezTo>
                    <a:pt x="1432" y="6271"/>
                    <a:pt x="1415" y="6216"/>
                    <a:pt x="1407" y="6159"/>
                  </a:cubicBezTo>
                  <a:cubicBezTo>
                    <a:pt x="1399" y="6095"/>
                    <a:pt x="1402" y="6029"/>
                    <a:pt x="1415" y="5965"/>
                  </a:cubicBezTo>
                  <a:cubicBezTo>
                    <a:pt x="1480" y="5976"/>
                    <a:pt x="1542" y="5997"/>
                    <a:pt x="1598" y="6028"/>
                  </a:cubicBezTo>
                  <a:cubicBezTo>
                    <a:pt x="1649" y="6057"/>
                    <a:pt x="1693" y="6094"/>
                    <a:pt x="1732" y="6137"/>
                  </a:cubicBezTo>
                  <a:cubicBezTo>
                    <a:pt x="1748" y="6155"/>
                    <a:pt x="1770" y="6165"/>
                    <a:pt x="1793" y="6165"/>
                  </a:cubicBezTo>
                  <a:cubicBezTo>
                    <a:pt x="1811" y="6165"/>
                    <a:pt x="1829" y="6158"/>
                    <a:pt x="1844" y="6145"/>
                  </a:cubicBezTo>
                  <a:cubicBezTo>
                    <a:pt x="1877" y="6116"/>
                    <a:pt x="1882" y="6066"/>
                    <a:pt x="1853" y="6031"/>
                  </a:cubicBezTo>
                  <a:cubicBezTo>
                    <a:pt x="1803" y="5975"/>
                    <a:pt x="1743" y="5926"/>
                    <a:pt x="1677" y="5889"/>
                  </a:cubicBezTo>
                  <a:cubicBezTo>
                    <a:pt x="1643" y="5870"/>
                    <a:pt x="1609" y="5855"/>
                    <a:pt x="1572" y="5841"/>
                  </a:cubicBezTo>
                  <a:cubicBezTo>
                    <a:pt x="1617" y="5830"/>
                    <a:pt x="1662" y="5824"/>
                    <a:pt x="1707" y="5824"/>
                  </a:cubicBezTo>
                  <a:close/>
                  <a:moveTo>
                    <a:pt x="2139" y="6251"/>
                  </a:moveTo>
                  <a:lnTo>
                    <a:pt x="2139" y="6251"/>
                  </a:lnTo>
                  <a:cubicBezTo>
                    <a:pt x="2133" y="6406"/>
                    <a:pt x="2045" y="6565"/>
                    <a:pt x="1894" y="6668"/>
                  </a:cubicBezTo>
                  <a:cubicBezTo>
                    <a:pt x="1794" y="6736"/>
                    <a:pt x="1682" y="6769"/>
                    <a:pt x="1575" y="6769"/>
                  </a:cubicBezTo>
                  <a:cubicBezTo>
                    <a:pt x="1520" y="6769"/>
                    <a:pt x="1465" y="6760"/>
                    <a:pt x="1415" y="6743"/>
                  </a:cubicBezTo>
                  <a:cubicBezTo>
                    <a:pt x="1547" y="6691"/>
                    <a:pt x="1678" y="6621"/>
                    <a:pt x="1803" y="6535"/>
                  </a:cubicBezTo>
                  <a:cubicBezTo>
                    <a:pt x="1929" y="6450"/>
                    <a:pt x="2042" y="6354"/>
                    <a:pt x="2139" y="6251"/>
                  </a:cubicBezTo>
                  <a:close/>
                  <a:moveTo>
                    <a:pt x="2784" y="1"/>
                  </a:moveTo>
                  <a:cubicBezTo>
                    <a:pt x="1840" y="1"/>
                    <a:pt x="1066" y="340"/>
                    <a:pt x="828" y="813"/>
                  </a:cubicBezTo>
                  <a:cubicBezTo>
                    <a:pt x="792" y="814"/>
                    <a:pt x="755" y="815"/>
                    <a:pt x="718" y="817"/>
                  </a:cubicBezTo>
                  <a:cubicBezTo>
                    <a:pt x="687" y="818"/>
                    <a:pt x="658" y="832"/>
                    <a:pt x="636" y="853"/>
                  </a:cubicBezTo>
                  <a:cubicBezTo>
                    <a:pt x="230" y="1233"/>
                    <a:pt x="88" y="1671"/>
                    <a:pt x="225" y="2096"/>
                  </a:cubicBezTo>
                  <a:lnTo>
                    <a:pt x="136" y="2096"/>
                  </a:lnTo>
                  <a:cubicBezTo>
                    <a:pt x="68" y="2096"/>
                    <a:pt x="11" y="2149"/>
                    <a:pt x="6" y="2217"/>
                  </a:cubicBezTo>
                  <a:cubicBezTo>
                    <a:pt x="3" y="2267"/>
                    <a:pt x="1" y="2318"/>
                    <a:pt x="1" y="2367"/>
                  </a:cubicBezTo>
                  <a:cubicBezTo>
                    <a:pt x="1" y="2944"/>
                    <a:pt x="237" y="3476"/>
                    <a:pt x="628" y="3890"/>
                  </a:cubicBezTo>
                  <a:cubicBezTo>
                    <a:pt x="186" y="4064"/>
                    <a:pt x="161" y="4328"/>
                    <a:pt x="176" y="4442"/>
                  </a:cubicBezTo>
                  <a:cubicBezTo>
                    <a:pt x="226" y="4873"/>
                    <a:pt x="937" y="5218"/>
                    <a:pt x="1793" y="5226"/>
                  </a:cubicBezTo>
                  <a:cubicBezTo>
                    <a:pt x="1803" y="5226"/>
                    <a:pt x="1814" y="5226"/>
                    <a:pt x="1824" y="5226"/>
                  </a:cubicBezTo>
                  <a:cubicBezTo>
                    <a:pt x="2121" y="5226"/>
                    <a:pt x="2405" y="5184"/>
                    <a:pt x="2654" y="5110"/>
                  </a:cubicBezTo>
                  <a:lnTo>
                    <a:pt x="2654" y="7852"/>
                  </a:lnTo>
                  <a:cubicBezTo>
                    <a:pt x="2570" y="7628"/>
                    <a:pt x="2473" y="7408"/>
                    <a:pt x="2361" y="7195"/>
                  </a:cubicBezTo>
                  <a:cubicBezTo>
                    <a:pt x="2294" y="7063"/>
                    <a:pt x="2220" y="6933"/>
                    <a:pt x="2139" y="6805"/>
                  </a:cubicBezTo>
                  <a:cubicBezTo>
                    <a:pt x="2415" y="6552"/>
                    <a:pt x="2484" y="6149"/>
                    <a:pt x="2286" y="5858"/>
                  </a:cubicBezTo>
                  <a:cubicBezTo>
                    <a:pt x="2155" y="5665"/>
                    <a:pt x="1937" y="5564"/>
                    <a:pt x="1706" y="5564"/>
                  </a:cubicBezTo>
                  <a:cubicBezTo>
                    <a:pt x="1549" y="5564"/>
                    <a:pt x="1386" y="5611"/>
                    <a:pt x="1242" y="5709"/>
                  </a:cubicBezTo>
                  <a:cubicBezTo>
                    <a:pt x="886" y="5951"/>
                    <a:pt x="775" y="6411"/>
                    <a:pt x="995" y="6736"/>
                  </a:cubicBezTo>
                  <a:cubicBezTo>
                    <a:pt x="1126" y="6928"/>
                    <a:pt x="1345" y="7030"/>
                    <a:pt x="1575" y="7030"/>
                  </a:cubicBezTo>
                  <a:cubicBezTo>
                    <a:pt x="1691" y="7030"/>
                    <a:pt x="1811" y="7004"/>
                    <a:pt x="1923" y="6951"/>
                  </a:cubicBezTo>
                  <a:cubicBezTo>
                    <a:pt x="1997" y="7071"/>
                    <a:pt x="2068" y="7193"/>
                    <a:pt x="2131" y="7315"/>
                  </a:cubicBezTo>
                  <a:cubicBezTo>
                    <a:pt x="2381" y="7795"/>
                    <a:pt x="2557" y="8306"/>
                    <a:pt x="2654" y="8832"/>
                  </a:cubicBezTo>
                  <a:lnTo>
                    <a:pt x="2654" y="8994"/>
                  </a:lnTo>
                  <a:cubicBezTo>
                    <a:pt x="2654" y="9066"/>
                    <a:pt x="2712" y="9124"/>
                    <a:pt x="2784" y="9124"/>
                  </a:cubicBezTo>
                  <a:cubicBezTo>
                    <a:pt x="2855" y="9124"/>
                    <a:pt x="2914" y="9066"/>
                    <a:pt x="2914" y="8994"/>
                  </a:cubicBezTo>
                  <a:lnTo>
                    <a:pt x="2914" y="8823"/>
                  </a:lnTo>
                  <a:lnTo>
                    <a:pt x="2914" y="8818"/>
                  </a:lnTo>
                  <a:lnTo>
                    <a:pt x="2914" y="8378"/>
                  </a:lnTo>
                  <a:cubicBezTo>
                    <a:pt x="2963" y="7914"/>
                    <a:pt x="3057" y="7458"/>
                    <a:pt x="3194" y="7017"/>
                  </a:cubicBezTo>
                  <a:cubicBezTo>
                    <a:pt x="3384" y="6912"/>
                    <a:pt x="3572" y="6815"/>
                    <a:pt x="3755" y="6725"/>
                  </a:cubicBezTo>
                  <a:cubicBezTo>
                    <a:pt x="3920" y="6730"/>
                    <a:pt x="4069" y="6806"/>
                    <a:pt x="4173" y="6922"/>
                  </a:cubicBezTo>
                  <a:cubicBezTo>
                    <a:pt x="4177" y="6928"/>
                    <a:pt x="4182" y="6933"/>
                    <a:pt x="4187" y="6938"/>
                  </a:cubicBezTo>
                  <a:cubicBezTo>
                    <a:pt x="4271" y="7040"/>
                    <a:pt x="4322" y="7170"/>
                    <a:pt x="4322" y="7310"/>
                  </a:cubicBezTo>
                  <a:cubicBezTo>
                    <a:pt x="4322" y="7383"/>
                    <a:pt x="4379" y="7441"/>
                    <a:pt x="4452" y="7441"/>
                  </a:cubicBezTo>
                  <a:cubicBezTo>
                    <a:pt x="4523" y="7441"/>
                    <a:pt x="4582" y="7383"/>
                    <a:pt x="4582" y="7310"/>
                  </a:cubicBezTo>
                  <a:cubicBezTo>
                    <a:pt x="4582" y="7211"/>
                    <a:pt x="4565" y="7116"/>
                    <a:pt x="4534" y="7028"/>
                  </a:cubicBezTo>
                  <a:lnTo>
                    <a:pt x="4534" y="7028"/>
                  </a:lnTo>
                  <a:cubicBezTo>
                    <a:pt x="4610" y="7069"/>
                    <a:pt x="4681" y="7127"/>
                    <a:pt x="4731" y="7199"/>
                  </a:cubicBezTo>
                  <a:cubicBezTo>
                    <a:pt x="4756" y="7235"/>
                    <a:pt x="4797" y="7255"/>
                    <a:pt x="4838" y="7255"/>
                  </a:cubicBezTo>
                  <a:cubicBezTo>
                    <a:pt x="4864" y="7255"/>
                    <a:pt x="4889" y="7247"/>
                    <a:pt x="4912" y="7232"/>
                  </a:cubicBezTo>
                  <a:cubicBezTo>
                    <a:pt x="4971" y="7191"/>
                    <a:pt x="4985" y="7109"/>
                    <a:pt x="4944" y="7050"/>
                  </a:cubicBezTo>
                  <a:cubicBezTo>
                    <a:pt x="4803" y="6847"/>
                    <a:pt x="4560" y="6716"/>
                    <a:pt x="4334" y="6713"/>
                  </a:cubicBezTo>
                  <a:cubicBezTo>
                    <a:pt x="4271" y="6650"/>
                    <a:pt x="4197" y="6597"/>
                    <a:pt x="4117" y="6556"/>
                  </a:cubicBezTo>
                  <a:cubicBezTo>
                    <a:pt x="4213" y="6513"/>
                    <a:pt x="4306" y="6473"/>
                    <a:pt x="4397" y="6436"/>
                  </a:cubicBezTo>
                  <a:cubicBezTo>
                    <a:pt x="4397" y="6436"/>
                    <a:pt x="4398" y="6436"/>
                    <a:pt x="4399" y="6435"/>
                  </a:cubicBezTo>
                  <a:lnTo>
                    <a:pt x="4400" y="6435"/>
                  </a:lnTo>
                  <a:lnTo>
                    <a:pt x="4425" y="6423"/>
                  </a:lnTo>
                  <a:cubicBezTo>
                    <a:pt x="4427" y="6422"/>
                    <a:pt x="4429" y="6422"/>
                    <a:pt x="4432" y="6421"/>
                  </a:cubicBezTo>
                  <a:cubicBezTo>
                    <a:pt x="4629" y="6336"/>
                    <a:pt x="4771" y="6273"/>
                    <a:pt x="4918" y="6273"/>
                  </a:cubicBezTo>
                  <a:cubicBezTo>
                    <a:pt x="4954" y="6273"/>
                    <a:pt x="4990" y="6277"/>
                    <a:pt x="5027" y="6285"/>
                  </a:cubicBezTo>
                  <a:cubicBezTo>
                    <a:pt x="5036" y="6287"/>
                    <a:pt x="5044" y="6288"/>
                    <a:pt x="5053" y="6288"/>
                  </a:cubicBezTo>
                  <a:cubicBezTo>
                    <a:pt x="5113" y="6288"/>
                    <a:pt x="5168" y="6246"/>
                    <a:pt x="5181" y="6183"/>
                  </a:cubicBezTo>
                  <a:cubicBezTo>
                    <a:pt x="5195" y="6113"/>
                    <a:pt x="5151" y="6045"/>
                    <a:pt x="5080" y="6029"/>
                  </a:cubicBezTo>
                  <a:cubicBezTo>
                    <a:pt x="5025" y="6018"/>
                    <a:pt x="4972" y="6013"/>
                    <a:pt x="4920" y="6013"/>
                  </a:cubicBezTo>
                  <a:cubicBezTo>
                    <a:pt x="4845" y="6013"/>
                    <a:pt x="4773" y="6024"/>
                    <a:pt x="4701" y="6042"/>
                  </a:cubicBezTo>
                  <a:cubicBezTo>
                    <a:pt x="4717" y="5959"/>
                    <a:pt x="4720" y="5877"/>
                    <a:pt x="4723" y="5811"/>
                  </a:cubicBezTo>
                  <a:cubicBezTo>
                    <a:pt x="4726" y="5740"/>
                    <a:pt x="4670" y="5679"/>
                    <a:pt x="4598" y="5676"/>
                  </a:cubicBezTo>
                  <a:cubicBezTo>
                    <a:pt x="4596" y="5676"/>
                    <a:pt x="4595" y="5676"/>
                    <a:pt x="4594" y="5676"/>
                  </a:cubicBezTo>
                  <a:cubicBezTo>
                    <a:pt x="4524" y="5676"/>
                    <a:pt x="4465" y="5730"/>
                    <a:pt x="4462" y="5801"/>
                  </a:cubicBezTo>
                  <a:cubicBezTo>
                    <a:pt x="4455" y="5986"/>
                    <a:pt x="4440" y="6132"/>
                    <a:pt x="4326" y="6182"/>
                  </a:cubicBezTo>
                  <a:lnTo>
                    <a:pt x="4322" y="6185"/>
                  </a:lnTo>
                  <a:cubicBezTo>
                    <a:pt x="4321" y="6185"/>
                    <a:pt x="4319" y="6186"/>
                    <a:pt x="4318" y="6186"/>
                  </a:cubicBezTo>
                  <a:lnTo>
                    <a:pt x="4298" y="6195"/>
                  </a:lnTo>
                  <a:cubicBezTo>
                    <a:pt x="3996" y="6318"/>
                    <a:pt x="3661" y="6475"/>
                    <a:pt x="3317" y="6656"/>
                  </a:cubicBezTo>
                  <a:cubicBezTo>
                    <a:pt x="3369" y="6513"/>
                    <a:pt x="3426" y="6374"/>
                    <a:pt x="3488" y="6235"/>
                  </a:cubicBezTo>
                  <a:cubicBezTo>
                    <a:pt x="3586" y="6014"/>
                    <a:pt x="3698" y="5794"/>
                    <a:pt x="3822" y="5580"/>
                  </a:cubicBezTo>
                  <a:cubicBezTo>
                    <a:pt x="3857" y="5517"/>
                    <a:pt x="3836" y="5437"/>
                    <a:pt x="3774" y="5402"/>
                  </a:cubicBezTo>
                  <a:cubicBezTo>
                    <a:pt x="3753" y="5390"/>
                    <a:pt x="3731" y="5384"/>
                    <a:pt x="3709" y="5384"/>
                  </a:cubicBezTo>
                  <a:cubicBezTo>
                    <a:pt x="3664" y="5384"/>
                    <a:pt x="3620" y="5408"/>
                    <a:pt x="3596" y="5449"/>
                  </a:cubicBezTo>
                  <a:cubicBezTo>
                    <a:pt x="3469" y="5672"/>
                    <a:pt x="3352" y="5900"/>
                    <a:pt x="3250" y="6129"/>
                  </a:cubicBezTo>
                  <a:cubicBezTo>
                    <a:pt x="3118" y="6426"/>
                    <a:pt x="3005" y="6731"/>
                    <a:pt x="2914" y="7043"/>
                  </a:cubicBezTo>
                  <a:lnTo>
                    <a:pt x="2914" y="5112"/>
                  </a:lnTo>
                  <a:cubicBezTo>
                    <a:pt x="3155" y="5185"/>
                    <a:pt x="3427" y="5223"/>
                    <a:pt x="3714" y="5226"/>
                  </a:cubicBezTo>
                  <a:cubicBezTo>
                    <a:pt x="3722" y="5226"/>
                    <a:pt x="3730" y="5226"/>
                    <a:pt x="3738" y="5226"/>
                  </a:cubicBezTo>
                  <a:cubicBezTo>
                    <a:pt x="4153" y="5226"/>
                    <a:pt x="4548" y="5149"/>
                    <a:pt x="4855" y="5005"/>
                  </a:cubicBezTo>
                  <a:cubicBezTo>
                    <a:pt x="5169" y="4858"/>
                    <a:pt x="5365" y="4652"/>
                    <a:pt x="5392" y="4440"/>
                  </a:cubicBezTo>
                  <a:lnTo>
                    <a:pt x="5392" y="4441"/>
                  </a:lnTo>
                  <a:cubicBezTo>
                    <a:pt x="5406" y="4326"/>
                    <a:pt x="5384" y="4062"/>
                    <a:pt x="4941" y="3889"/>
                  </a:cubicBezTo>
                  <a:cubicBezTo>
                    <a:pt x="5332" y="3474"/>
                    <a:pt x="5566" y="2944"/>
                    <a:pt x="5566" y="2367"/>
                  </a:cubicBezTo>
                  <a:cubicBezTo>
                    <a:pt x="5566" y="2318"/>
                    <a:pt x="5564" y="2267"/>
                    <a:pt x="5561" y="2217"/>
                  </a:cubicBezTo>
                  <a:cubicBezTo>
                    <a:pt x="5556" y="2149"/>
                    <a:pt x="5499" y="2096"/>
                    <a:pt x="5431" y="2096"/>
                  </a:cubicBezTo>
                  <a:lnTo>
                    <a:pt x="5211" y="2096"/>
                  </a:lnTo>
                  <a:cubicBezTo>
                    <a:pt x="5257" y="1930"/>
                    <a:pt x="5281" y="1749"/>
                    <a:pt x="5281" y="1558"/>
                  </a:cubicBezTo>
                  <a:cubicBezTo>
                    <a:pt x="5281" y="1200"/>
                    <a:pt x="5039" y="866"/>
                    <a:pt x="4601" y="614"/>
                  </a:cubicBezTo>
                  <a:cubicBezTo>
                    <a:pt x="4269" y="247"/>
                    <a:pt x="3589" y="1"/>
                    <a:pt x="278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11;p78"/>
            <p:cNvSpPr/>
            <p:nvPr/>
          </p:nvSpPr>
          <p:spPr>
            <a:xfrm>
              <a:off x="8930745" y="1663442"/>
              <a:ext cx="336501" cy="402802"/>
            </a:xfrm>
            <a:custGeom>
              <a:avLst/>
              <a:gdLst/>
              <a:ahLst/>
              <a:cxnLst/>
              <a:rect l="l" t="t" r="r" b="b"/>
              <a:pathLst>
                <a:path w="7745" h="9271" extrusionOk="0">
                  <a:moveTo>
                    <a:pt x="4140" y="315"/>
                  </a:moveTo>
                  <a:cubicBezTo>
                    <a:pt x="4318" y="526"/>
                    <a:pt x="4425" y="860"/>
                    <a:pt x="4425" y="1219"/>
                  </a:cubicBezTo>
                  <a:cubicBezTo>
                    <a:pt x="4425" y="1414"/>
                    <a:pt x="4394" y="1603"/>
                    <a:pt x="4334" y="1772"/>
                  </a:cubicBezTo>
                  <a:cubicBezTo>
                    <a:pt x="4297" y="1768"/>
                    <a:pt x="4259" y="1765"/>
                    <a:pt x="4219" y="1764"/>
                  </a:cubicBezTo>
                  <a:lnTo>
                    <a:pt x="4219" y="1336"/>
                  </a:lnTo>
                  <a:cubicBezTo>
                    <a:pt x="4219" y="1292"/>
                    <a:pt x="4184" y="1256"/>
                    <a:pt x="4140" y="1256"/>
                  </a:cubicBezTo>
                  <a:cubicBezTo>
                    <a:pt x="4095" y="1256"/>
                    <a:pt x="4059" y="1292"/>
                    <a:pt x="4059" y="1336"/>
                  </a:cubicBezTo>
                  <a:lnTo>
                    <a:pt x="4059" y="1764"/>
                  </a:lnTo>
                  <a:cubicBezTo>
                    <a:pt x="4021" y="1765"/>
                    <a:pt x="3983" y="1768"/>
                    <a:pt x="3945" y="1772"/>
                  </a:cubicBezTo>
                  <a:cubicBezTo>
                    <a:pt x="3885" y="1603"/>
                    <a:pt x="3853" y="1414"/>
                    <a:pt x="3853" y="1219"/>
                  </a:cubicBezTo>
                  <a:cubicBezTo>
                    <a:pt x="3853" y="860"/>
                    <a:pt x="3961" y="526"/>
                    <a:pt x="4140" y="315"/>
                  </a:cubicBezTo>
                  <a:close/>
                  <a:moveTo>
                    <a:pt x="2911" y="554"/>
                  </a:moveTo>
                  <a:lnTo>
                    <a:pt x="2911" y="554"/>
                  </a:lnTo>
                  <a:cubicBezTo>
                    <a:pt x="3155" y="683"/>
                    <a:pt x="3381" y="952"/>
                    <a:pt x="3515" y="1285"/>
                  </a:cubicBezTo>
                  <a:cubicBezTo>
                    <a:pt x="3588" y="1466"/>
                    <a:pt x="3630" y="1653"/>
                    <a:pt x="3637" y="1832"/>
                  </a:cubicBezTo>
                  <a:cubicBezTo>
                    <a:pt x="3600" y="1842"/>
                    <a:pt x="3564" y="1854"/>
                    <a:pt x="3528" y="1867"/>
                  </a:cubicBezTo>
                  <a:lnTo>
                    <a:pt x="3367" y="1470"/>
                  </a:lnTo>
                  <a:cubicBezTo>
                    <a:pt x="3355" y="1439"/>
                    <a:pt x="3325" y="1421"/>
                    <a:pt x="3294" y="1421"/>
                  </a:cubicBezTo>
                  <a:cubicBezTo>
                    <a:pt x="3284" y="1421"/>
                    <a:pt x="3274" y="1423"/>
                    <a:pt x="3264" y="1427"/>
                  </a:cubicBezTo>
                  <a:cubicBezTo>
                    <a:pt x="3223" y="1443"/>
                    <a:pt x="3203" y="1490"/>
                    <a:pt x="3220" y="1530"/>
                  </a:cubicBezTo>
                  <a:lnTo>
                    <a:pt x="3380" y="1927"/>
                  </a:lnTo>
                  <a:cubicBezTo>
                    <a:pt x="3345" y="1942"/>
                    <a:pt x="3310" y="1959"/>
                    <a:pt x="3276" y="1978"/>
                  </a:cubicBezTo>
                  <a:cubicBezTo>
                    <a:pt x="3157" y="1844"/>
                    <a:pt x="3058" y="1680"/>
                    <a:pt x="2985" y="1499"/>
                  </a:cubicBezTo>
                  <a:cubicBezTo>
                    <a:pt x="2850" y="1166"/>
                    <a:pt x="2825" y="817"/>
                    <a:pt x="2911" y="554"/>
                  </a:cubicBezTo>
                  <a:close/>
                  <a:moveTo>
                    <a:pt x="5421" y="576"/>
                  </a:moveTo>
                  <a:lnTo>
                    <a:pt x="5421" y="576"/>
                  </a:lnTo>
                  <a:cubicBezTo>
                    <a:pt x="5502" y="840"/>
                    <a:pt x="5471" y="1189"/>
                    <a:pt x="5331" y="1520"/>
                  </a:cubicBezTo>
                  <a:cubicBezTo>
                    <a:pt x="5254" y="1700"/>
                    <a:pt x="5152" y="1862"/>
                    <a:pt x="5031" y="1993"/>
                  </a:cubicBezTo>
                  <a:cubicBezTo>
                    <a:pt x="4998" y="1975"/>
                    <a:pt x="4964" y="1957"/>
                    <a:pt x="4929" y="1940"/>
                  </a:cubicBezTo>
                  <a:lnTo>
                    <a:pt x="5096" y="1546"/>
                  </a:lnTo>
                  <a:cubicBezTo>
                    <a:pt x="5114" y="1506"/>
                    <a:pt x="5094" y="1459"/>
                    <a:pt x="5054" y="1442"/>
                  </a:cubicBezTo>
                  <a:cubicBezTo>
                    <a:pt x="5043" y="1438"/>
                    <a:pt x="5033" y="1435"/>
                    <a:pt x="5022" y="1435"/>
                  </a:cubicBezTo>
                  <a:cubicBezTo>
                    <a:pt x="4991" y="1435"/>
                    <a:pt x="4961" y="1454"/>
                    <a:pt x="4948" y="1484"/>
                  </a:cubicBezTo>
                  <a:lnTo>
                    <a:pt x="4782" y="1877"/>
                  </a:lnTo>
                  <a:cubicBezTo>
                    <a:pt x="4746" y="1864"/>
                    <a:pt x="4709" y="1851"/>
                    <a:pt x="4673" y="1840"/>
                  </a:cubicBezTo>
                  <a:cubicBezTo>
                    <a:pt x="4684" y="1662"/>
                    <a:pt x="4728" y="1476"/>
                    <a:pt x="4805" y="1296"/>
                  </a:cubicBezTo>
                  <a:cubicBezTo>
                    <a:pt x="4945" y="965"/>
                    <a:pt x="5174" y="701"/>
                    <a:pt x="5421" y="576"/>
                  </a:cubicBezTo>
                  <a:close/>
                  <a:moveTo>
                    <a:pt x="1821" y="1276"/>
                  </a:moveTo>
                  <a:lnTo>
                    <a:pt x="1821" y="1276"/>
                  </a:lnTo>
                  <a:cubicBezTo>
                    <a:pt x="2096" y="1298"/>
                    <a:pt x="2408" y="1459"/>
                    <a:pt x="2662" y="1713"/>
                  </a:cubicBezTo>
                  <a:cubicBezTo>
                    <a:pt x="2801" y="1850"/>
                    <a:pt x="2912" y="2007"/>
                    <a:pt x="2989" y="2169"/>
                  </a:cubicBezTo>
                  <a:cubicBezTo>
                    <a:pt x="2959" y="2193"/>
                    <a:pt x="2930" y="2219"/>
                    <a:pt x="2902" y="2243"/>
                  </a:cubicBezTo>
                  <a:lnTo>
                    <a:pt x="2599" y="1940"/>
                  </a:lnTo>
                  <a:cubicBezTo>
                    <a:pt x="2584" y="1925"/>
                    <a:pt x="2563" y="1917"/>
                    <a:pt x="2543" y="1917"/>
                  </a:cubicBezTo>
                  <a:cubicBezTo>
                    <a:pt x="2522" y="1917"/>
                    <a:pt x="2501" y="1925"/>
                    <a:pt x="2485" y="1940"/>
                  </a:cubicBezTo>
                  <a:cubicBezTo>
                    <a:pt x="2454" y="1972"/>
                    <a:pt x="2454" y="2023"/>
                    <a:pt x="2485" y="2054"/>
                  </a:cubicBezTo>
                  <a:lnTo>
                    <a:pt x="2788" y="2357"/>
                  </a:lnTo>
                  <a:cubicBezTo>
                    <a:pt x="2763" y="2385"/>
                    <a:pt x="2738" y="2414"/>
                    <a:pt x="2714" y="2444"/>
                  </a:cubicBezTo>
                  <a:cubicBezTo>
                    <a:pt x="2553" y="2367"/>
                    <a:pt x="2397" y="2256"/>
                    <a:pt x="2258" y="2117"/>
                  </a:cubicBezTo>
                  <a:cubicBezTo>
                    <a:pt x="2004" y="1863"/>
                    <a:pt x="1843" y="1552"/>
                    <a:pt x="1821" y="1276"/>
                  </a:cubicBezTo>
                  <a:close/>
                  <a:moveTo>
                    <a:pt x="6459" y="1276"/>
                  </a:moveTo>
                  <a:lnTo>
                    <a:pt x="6459" y="1276"/>
                  </a:lnTo>
                  <a:cubicBezTo>
                    <a:pt x="6435" y="1552"/>
                    <a:pt x="6276" y="1863"/>
                    <a:pt x="6021" y="2117"/>
                  </a:cubicBezTo>
                  <a:cubicBezTo>
                    <a:pt x="5883" y="2256"/>
                    <a:pt x="5727" y="2367"/>
                    <a:pt x="5565" y="2444"/>
                  </a:cubicBezTo>
                  <a:cubicBezTo>
                    <a:pt x="5542" y="2414"/>
                    <a:pt x="5516" y="2385"/>
                    <a:pt x="5490" y="2357"/>
                  </a:cubicBezTo>
                  <a:lnTo>
                    <a:pt x="5793" y="2054"/>
                  </a:lnTo>
                  <a:cubicBezTo>
                    <a:pt x="5825" y="2023"/>
                    <a:pt x="5825" y="1972"/>
                    <a:pt x="5793" y="1941"/>
                  </a:cubicBezTo>
                  <a:cubicBezTo>
                    <a:pt x="5777" y="1925"/>
                    <a:pt x="5757" y="1917"/>
                    <a:pt x="5737" y="1917"/>
                  </a:cubicBezTo>
                  <a:cubicBezTo>
                    <a:pt x="5716" y="1917"/>
                    <a:pt x="5696" y="1925"/>
                    <a:pt x="5680" y="1941"/>
                  </a:cubicBezTo>
                  <a:lnTo>
                    <a:pt x="5377" y="2244"/>
                  </a:lnTo>
                  <a:cubicBezTo>
                    <a:pt x="5349" y="2219"/>
                    <a:pt x="5320" y="2193"/>
                    <a:pt x="5290" y="2169"/>
                  </a:cubicBezTo>
                  <a:cubicBezTo>
                    <a:pt x="5367" y="2008"/>
                    <a:pt x="5479" y="1851"/>
                    <a:pt x="5617" y="1713"/>
                  </a:cubicBezTo>
                  <a:cubicBezTo>
                    <a:pt x="5870" y="1459"/>
                    <a:pt x="6183" y="1298"/>
                    <a:pt x="6459" y="1276"/>
                  </a:cubicBezTo>
                  <a:close/>
                  <a:moveTo>
                    <a:pt x="4140" y="2430"/>
                  </a:moveTo>
                  <a:cubicBezTo>
                    <a:pt x="4095" y="2430"/>
                    <a:pt x="4060" y="2467"/>
                    <a:pt x="4060" y="2510"/>
                  </a:cubicBezTo>
                  <a:lnTo>
                    <a:pt x="4060" y="2561"/>
                  </a:lnTo>
                  <a:cubicBezTo>
                    <a:pt x="4060" y="2605"/>
                    <a:pt x="4095" y="2641"/>
                    <a:pt x="4140" y="2641"/>
                  </a:cubicBezTo>
                  <a:cubicBezTo>
                    <a:pt x="4184" y="2641"/>
                    <a:pt x="4220" y="2605"/>
                    <a:pt x="4220" y="2561"/>
                  </a:cubicBezTo>
                  <a:lnTo>
                    <a:pt x="4220" y="2510"/>
                  </a:lnTo>
                  <a:cubicBezTo>
                    <a:pt x="4220" y="2467"/>
                    <a:pt x="4184" y="2430"/>
                    <a:pt x="4140" y="2430"/>
                  </a:cubicBezTo>
                  <a:close/>
                  <a:moveTo>
                    <a:pt x="3734" y="2509"/>
                  </a:moveTo>
                  <a:cubicBezTo>
                    <a:pt x="3724" y="2509"/>
                    <a:pt x="3713" y="2511"/>
                    <a:pt x="3703" y="2515"/>
                  </a:cubicBezTo>
                  <a:cubicBezTo>
                    <a:pt x="3662" y="2532"/>
                    <a:pt x="3642" y="2578"/>
                    <a:pt x="3659" y="2620"/>
                  </a:cubicBezTo>
                  <a:lnTo>
                    <a:pt x="3679" y="2666"/>
                  </a:lnTo>
                  <a:cubicBezTo>
                    <a:pt x="3691" y="2697"/>
                    <a:pt x="3721" y="2717"/>
                    <a:pt x="3753" y="2717"/>
                  </a:cubicBezTo>
                  <a:cubicBezTo>
                    <a:pt x="3762" y="2717"/>
                    <a:pt x="3773" y="2715"/>
                    <a:pt x="3783" y="2711"/>
                  </a:cubicBezTo>
                  <a:cubicBezTo>
                    <a:pt x="3823" y="2694"/>
                    <a:pt x="3843" y="2648"/>
                    <a:pt x="3826" y="2606"/>
                  </a:cubicBezTo>
                  <a:lnTo>
                    <a:pt x="3808" y="2560"/>
                  </a:lnTo>
                  <a:cubicBezTo>
                    <a:pt x="3795" y="2528"/>
                    <a:pt x="3765" y="2509"/>
                    <a:pt x="3734" y="2509"/>
                  </a:cubicBezTo>
                  <a:close/>
                  <a:moveTo>
                    <a:pt x="4564" y="2516"/>
                  </a:moveTo>
                  <a:cubicBezTo>
                    <a:pt x="4533" y="2516"/>
                    <a:pt x="4502" y="2535"/>
                    <a:pt x="4489" y="2565"/>
                  </a:cubicBezTo>
                  <a:lnTo>
                    <a:pt x="4470" y="2612"/>
                  </a:lnTo>
                  <a:cubicBezTo>
                    <a:pt x="4453" y="2653"/>
                    <a:pt x="4472" y="2699"/>
                    <a:pt x="4512" y="2717"/>
                  </a:cubicBezTo>
                  <a:cubicBezTo>
                    <a:pt x="4522" y="2721"/>
                    <a:pt x="4534" y="2723"/>
                    <a:pt x="4544" y="2723"/>
                  </a:cubicBezTo>
                  <a:cubicBezTo>
                    <a:pt x="4575" y="2723"/>
                    <a:pt x="4605" y="2704"/>
                    <a:pt x="4617" y="2674"/>
                  </a:cubicBezTo>
                  <a:lnTo>
                    <a:pt x="4637" y="2628"/>
                  </a:lnTo>
                  <a:cubicBezTo>
                    <a:pt x="4655" y="2587"/>
                    <a:pt x="4635" y="2540"/>
                    <a:pt x="4595" y="2523"/>
                  </a:cubicBezTo>
                  <a:cubicBezTo>
                    <a:pt x="4585" y="2518"/>
                    <a:pt x="4574" y="2516"/>
                    <a:pt x="4564" y="2516"/>
                  </a:cubicBezTo>
                  <a:close/>
                  <a:moveTo>
                    <a:pt x="3373" y="2748"/>
                  </a:moveTo>
                  <a:cubicBezTo>
                    <a:pt x="3353" y="2748"/>
                    <a:pt x="3332" y="2756"/>
                    <a:pt x="3317" y="2772"/>
                  </a:cubicBezTo>
                  <a:cubicBezTo>
                    <a:pt x="3285" y="2803"/>
                    <a:pt x="3285" y="2853"/>
                    <a:pt x="3317" y="2884"/>
                  </a:cubicBezTo>
                  <a:lnTo>
                    <a:pt x="3352" y="2921"/>
                  </a:lnTo>
                  <a:cubicBezTo>
                    <a:pt x="3367" y="2936"/>
                    <a:pt x="3388" y="2944"/>
                    <a:pt x="3409" y="2944"/>
                  </a:cubicBezTo>
                  <a:cubicBezTo>
                    <a:pt x="3429" y="2944"/>
                    <a:pt x="3450" y="2936"/>
                    <a:pt x="3466" y="2921"/>
                  </a:cubicBezTo>
                  <a:cubicBezTo>
                    <a:pt x="3497" y="2890"/>
                    <a:pt x="3497" y="2839"/>
                    <a:pt x="3466" y="2807"/>
                  </a:cubicBezTo>
                  <a:lnTo>
                    <a:pt x="3429" y="2772"/>
                  </a:lnTo>
                  <a:cubicBezTo>
                    <a:pt x="3414" y="2756"/>
                    <a:pt x="3393" y="2748"/>
                    <a:pt x="3373" y="2748"/>
                  </a:cubicBezTo>
                  <a:close/>
                  <a:moveTo>
                    <a:pt x="4906" y="2748"/>
                  </a:moveTo>
                  <a:cubicBezTo>
                    <a:pt x="4886" y="2748"/>
                    <a:pt x="4866" y="2756"/>
                    <a:pt x="4850" y="2772"/>
                  </a:cubicBezTo>
                  <a:lnTo>
                    <a:pt x="4814" y="2807"/>
                  </a:lnTo>
                  <a:cubicBezTo>
                    <a:pt x="4783" y="2838"/>
                    <a:pt x="4783" y="2890"/>
                    <a:pt x="4814" y="2921"/>
                  </a:cubicBezTo>
                  <a:cubicBezTo>
                    <a:pt x="4830" y="2936"/>
                    <a:pt x="4850" y="2944"/>
                    <a:pt x="4871" y="2944"/>
                  </a:cubicBezTo>
                  <a:cubicBezTo>
                    <a:pt x="4891" y="2944"/>
                    <a:pt x="4912" y="2936"/>
                    <a:pt x="4928" y="2921"/>
                  </a:cubicBezTo>
                  <a:lnTo>
                    <a:pt x="4964" y="2884"/>
                  </a:lnTo>
                  <a:cubicBezTo>
                    <a:pt x="4995" y="2853"/>
                    <a:pt x="4995" y="2803"/>
                    <a:pt x="4964" y="2772"/>
                  </a:cubicBezTo>
                  <a:cubicBezTo>
                    <a:pt x="4948" y="2756"/>
                    <a:pt x="4927" y="2748"/>
                    <a:pt x="4906" y="2748"/>
                  </a:cubicBezTo>
                  <a:close/>
                  <a:moveTo>
                    <a:pt x="1438" y="2269"/>
                  </a:moveTo>
                  <a:cubicBezTo>
                    <a:pt x="1636" y="2269"/>
                    <a:pt x="1854" y="2314"/>
                    <a:pt x="2065" y="2404"/>
                  </a:cubicBezTo>
                  <a:cubicBezTo>
                    <a:pt x="2245" y="2480"/>
                    <a:pt x="2407" y="2582"/>
                    <a:pt x="2538" y="2703"/>
                  </a:cubicBezTo>
                  <a:cubicBezTo>
                    <a:pt x="2520" y="2737"/>
                    <a:pt x="2502" y="2771"/>
                    <a:pt x="2485" y="2806"/>
                  </a:cubicBezTo>
                  <a:lnTo>
                    <a:pt x="2092" y="2638"/>
                  </a:lnTo>
                  <a:cubicBezTo>
                    <a:pt x="2081" y="2634"/>
                    <a:pt x="2071" y="2632"/>
                    <a:pt x="2061" y="2632"/>
                  </a:cubicBezTo>
                  <a:cubicBezTo>
                    <a:pt x="2029" y="2632"/>
                    <a:pt x="1999" y="2650"/>
                    <a:pt x="1987" y="2681"/>
                  </a:cubicBezTo>
                  <a:cubicBezTo>
                    <a:pt x="1970" y="2722"/>
                    <a:pt x="1988" y="2769"/>
                    <a:pt x="2029" y="2786"/>
                  </a:cubicBezTo>
                  <a:lnTo>
                    <a:pt x="2422" y="2953"/>
                  </a:lnTo>
                  <a:cubicBezTo>
                    <a:pt x="2409" y="2989"/>
                    <a:pt x="2397" y="3025"/>
                    <a:pt x="2385" y="3061"/>
                  </a:cubicBezTo>
                  <a:cubicBezTo>
                    <a:pt x="2207" y="3051"/>
                    <a:pt x="2021" y="3006"/>
                    <a:pt x="1841" y="2930"/>
                  </a:cubicBezTo>
                  <a:cubicBezTo>
                    <a:pt x="1510" y="2789"/>
                    <a:pt x="1246" y="2560"/>
                    <a:pt x="1121" y="2314"/>
                  </a:cubicBezTo>
                  <a:cubicBezTo>
                    <a:pt x="1217" y="2284"/>
                    <a:pt x="1324" y="2269"/>
                    <a:pt x="1438" y="2269"/>
                  </a:cubicBezTo>
                  <a:close/>
                  <a:moveTo>
                    <a:pt x="6841" y="2316"/>
                  </a:moveTo>
                  <a:cubicBezTo>
                    <a:pt x="6964" y="2316"/>
                    <a:pt x="7079" y="2333"/>
                    <a:pt x="7180" y="2366"/>
                  </a:cubicBezTo>
                  <a:cubicBezTo>
                    <a:pt x="7051" y="2610"/>
                    <a:pt x="6782" y="2836"/>
                    <a:pt x="6449" y="2970"/>
                  </a:cubicBezTo>
                  <a:cubicBezTo>
                    <a:pt x="6269" y="3044"/>
                    <a:pt x="6081" y="3085"/>
                    <a:pt x="5903" y="3092"/>
                  </a:cubicBezTo>
                  <a:cubicBezTo>
                    <a:pt x="5892" y="3055"/>
                    <a:pt x="5881" y="3019"/>
                    <a:pt x="5867" y="2983"/>
                  </a:cubicBezTo>
                  <a:lnTo>
                    <a:pt x="6263" y="2823"/>
                  </a:lnTo>
                  <a:cubicBezTo>
                    <a:pt x="6305" y="2807"/>
                    <a:pt x="6324" y="2759"/>
                    <a:pt x="6308" y="2719"/>
                  </a:cubicBezTo>
                  <a:cubicBezTo>
                    <a:pt x="6295" y="2688"/>
                    <a:pt x="6265" y="2669"/>
                    <a:pt x="6234" y="2669"/>
                  </a:cubicBezTo>
                  <a:cubicBezTo>
                    <a:pt x="6224" y="2669"/>
                    <a:pt x="6213" y="2671"/>
                    <a:pt x="6203" y="2674"/>
                  </a:cubicBezTo>
                  <a:lnTo>
                    <a:pt x="5807" y="2835"/>
                  </a:lnTo>
                  <a:cubicBezTo>
                    <a:pt x="5792" y="2800"/>
                    <a:pt x="5774" y="2765"/>
                    <a:pt x="5757" y="2731"/>
                  </a:cubicBezTo>
                  <a:cubicBezTo>
                    <a:pt x="5890" y="2612"/>
                    <a:pt x="6053" y="2513"/>
                    <a:pt x="6234" y="2440"/>
                  </a:cubicBezTo>
                  <a:cubicBezTo>
                    <a:pt x="6439" y="2358"/>
                    <a:pt x="6649" y="2316"/>
                    <a:pt x="6841" y="2316"/>
                  </a:cubicBezTo>
                  <a:close/>
                  <a:moveTo>
                    <a:pt x="4140" y="2981"/>
                  </a:moveTo>
                  <a:cubicBezTo>
                    <a:pt x="4095" y="2981"/>
                    <a:pt x="4060" y="3017"/>
                    <a:pt x="4060" y="3060"/>
                  </a:cubicBezTo>
                  <a:lnTo>
                    <a:pt x="4060" y="3085"/>
                  </a:lnTo>
                  <a:cubicBezTo>
                    <a:pt x="4060" y="3129"/>
                    <a:pt x="4095" y="3166"/>
                    <a:pt x="4140" y="3166"/>
                  </a:cubicBezTo>
                  <a:cubicBezTo>
                    <a:pt x="4184" y="3166"/>
                    <a:pt x="4220" y="3129"/>
                    <a:pt x="4220" y="3085"/>
                  </a:cubicBezTo>
                  <a:lnTo>
                    <a:pt x="4220" y="3060"/>
                  </a:lnTo>
                  <a:cubicBezTo>
                    <a:pt x="4220" y="3017"/>
                    <a:pt x="4184" y="2981"/>
                    <a:pt x="4140" y="2981"/>
                  </a:cubicBezTo>
                  <a:close/>
                  <a:moveTo>
                    <a:pt x="3142" y="3091"/>
                  </a:moveTo>
                  <a:cubicBezTo>
                    <a:pt x="3111" y="3091"/>
                    <a:pt x="3081" y="3110"/>
                    <a:pt x="3068" y="3140"/>
                  </a:cubicBezTo>
                  <a:cubicBezTo>
                    <a:pt x="3051" y="3180"/>
                    <a:pt x="3070" y="3228"/>
                    <a:pt x="3110" y="3245"/>
                  </a:cubicBezTo>
                  <a:lnTo>
                    <a:pt x="3157" y="3265"/>
                  </a:lnTo>
                  <a:cubicBezTo>
                    <a:pt x="3167" y="3269"/>
                    <a:pt x="3178" y="3271"/>
                    <a:pt x="3188" y="3271"/>
                  </a:cubicBezTo>
                  <a:cubicBezTo>
                    <a:pt x="3220" y="3271"/>
                    <a:pt x="3249" y="3252"/>
                    <a:pt x="3262" y="3222"/>
                  </a:cubicBezTo>
                  <a:cubicBezTo>
                    <a:pt x="3279" y="3181"/>
                    <a:pt x="3260" y="3135"/>
                    <a:pt x="3220" y="3117"/>
                  </a:cubicBezTo>
                  <a:lnTo>
                    <a:pt x="3173" y="3097"/>
                  </a:lnTo>
                  <a:cubicBezTo>
                    <a:pt x="3163" y="3093"/>
                    <a:pt x="3152" y="3091"/>
                    <a:pt x="3142" y="3091"/>
                  </a:cubicBezTo>
                  <a:close/>
                  <a:moveTo>
                    <a:pt x="5145" y="3108"/>
                  </a:moveTo>
                  <a:cubicBezTo>
                    <a:pt x="5135" y="3108"/>
                    <a:pt x="5125" y="3110"/>
                    <a:pt x="5116" y="3114"/>
                  </a:cubicBezTo>
                  <a:lnTo>
                    <a:pt x="5068" y="3134"/>
                  </a:lnTo>
                  <a:cubicBezTo>
                    <a:pt x="5027" y="3150"/>
                    <a:pt x="5007" y="3197"/>
                    <a:pt x="5024" y="3238"/>
                  </a:cubicBezTo>
                  <a:cubicBezTo>
                    <a:pt x="5036" y="3269"/>
                    <a:pt x="5066" y="3288"/>
                    <a:pt x="5098" y="3288"/>
                  </a:cubicBezTo>
                  <a:cubicBezTo>
                    <a:pt x="5108" y="3288"/>
                    <a:pt x="5119" y="3286"/>
                    <a:pt x="5128" y="3281"/>
                  </a:cubicBezTo>
                  <a:lnTo>
                    <a:pt x="5176" y="3263"/>
                  </a:lnTo>
                  <a:cubicBezTo>
                    <a:pt x="5216" y="3246"/>
                    <a:pt x="5236" y="3200"/>
                    <a:pt x="5219" y="3158"/>
                  </a:cubicBezTo>
                  <a:cubicBezTo>
                    <a:pt x="5206" y="3128"/>
                    <a:pt x="5176" y="3108"/>
                    <a:pt x="5145" y="3108"/>
                  </a:cubicBezTo>
                  <a:close/>
                  <a:moveTo>
                    <a:pt x="3762" y="3137"/>
                  </a:moveTo>
                  <a:cubicBezTo>
                    <a:pt x="3741" y="3137"/>
                    <a:pt x="3721" y="3145"/>
                    <a:pt x="3705" y="3160"/>
                  </a:cubicBezTo>
                  <a:cubicBezTo>
                    <a:pt x="3674" y="3191"/>
                    <a:pt x="3674" y="3242"/>
                    <a:pt x="3705" y="3273"/>
                  </a:cubicBezTo>
                  <a:lnTo>
                    <a:pt x="3723" y="3292"/>
                  </a:lnTo>
                  <a:cubicBezTo>
                    <a:pt x="3739" y="3307"/>
                    <a:pt x="3759" y="3314"/>
                    <a:pt x="3780" y="3314"/>
                  </a:cubicBezTo>
                  <a:cubicBezTo>
                    <a:pt x="3801" y="3314"/>
                    <a:pt x="3820" y="3307"/>
                    <a:pt x="3837" y="3292"/>
                  </a:cubicBezTo>
                  <a:cubicBezTo>
                    <a:pt x="3868" y="3260"/>
                    <a:pt x="3868" y="3209"/>
                    <a:pt x="3837" y="3178"/>
                  </a:cubicBezTo>
                  <a:lnTo>
                    <a:pt x="3818" y="3160"/>
                  </a:lnTo>
                  <a:cubicBezTo>
                    <a:pt x="3803" y="3145"/>
                    <a:pt x="3782" y="3137"/>
                    <a:pt x="3762" y="3137"/>
                  </a:cubicBezTo>
                  <a:close/>
                  <a:moveTo>
                    <a:pt x="4518" y="3137"/>
                  </a:moveTo>
                  <a:cubicBezTo>
                    <a:pt x="4497" y="3137"/>
                    <a:pt x="4477" y="3145"/>
                    <a:pt x="4461" y="3160"/>
                  </a:cubicBezTo>
                  <a:lnTo>
                    <a:pt x="4444" y="3178"/>
                  </a:lnTo>
                  <a:cubicBezTo>
                    <a:pt x="4412" y="3209"/>
                    <a:pt x="4412" y="3260"/>
                    <a:pt x="4444" y="3292"/>
                  </a:cubicBezTo>
                  <a:cubicBezTo>
                    <a:pt x="4459" y="3307"/>
                    <a:pt x="4480" y="3314"/>
                    <a:pt x="4500" y="3314"/>
                  </a:cubicBezTo>
                  <a:cubicBezTo>
                    <a:pt x="4520" y="3314"/>
                    <a:pt x="4541" y="3307"/>
                    <a:pt x="4556" y="3292"/>
                  </a:cubicBezTo>
                  <a:lnTo>
                    <a:pt x="4574" y="3273"/>
                  </a:lnTo>
                  <a:cubicBezTo>
                    <a:pt x="4606" y="3242"/>
                    <a:pt x="4606" y="3191"/>
                    <a:pt x="4574" y="3160"/>
                  </a:cubicBezTo>
                  <a:cubicBezTo>
                    <a:pt x="4558" y="3145"/>
                    <a:pt x="4538" y="3137"/>
                    <a:pt x="4518" y="3137"/>
                  </a:cubicBezTo>
                  <a:close/>
                  <a:moveTo>
                    <a:pt x="3055" y="3514"/>
                  </a:moveTo>
                  <a:cubicBezTo>
                    <a:pt x="3012" y="3514"/>
                    <a:pt x="2976" y="3550"/>
                    <a:pt x="2976" y="3595"/>
                  </a:cubicBezTo>
                  <a:cubicBezTo>
                    <a:pt x="2976" y="3639"/>
                    <a:pt x="3012" y="3675"/>
                    <a:pt x="3055" y="3675"/>
                  </a:cubicBezTo>
                  <a:lnTo>
                    <a:pt x="3106" y="3675"/>
                  </a:lnTo>
                  <a:cubicBezTo>
                    <a:pt x="3150" y="3675"/>
                    <a:pt x="3186" y="3639"/>
                    <a:pt x="3186" y="3595"/>
                  </a:cubicBezTo>
                  <a:cubicBezTo>
                    <a:pt x="3186" y="3550"/>
                    <a:pt x="3150" y="3514"/>
                    <a:pt x="3106" y="3514"/>
                  </a:cubicBezTo>
                  <a:close/>
                  <a:moveTo>
                    <a:pt x="3605" y="3514"/>
                  </a:moveTo>
                  <a:cubicBezTo>
                    <a:pt x="3562" y="3514"/>
                    <a:pt x="3526" y="3550"/>
                    <a:pt x="3526" y="3595"/>
                  </a:cubicBezTo>
                  <a:cubicBezTo>
                    <a:pt x="3526" y="3639"/>
                    <a:pt x="3562" y="3675"/>
                    <a:pt x="3605" y="3675"/>
                  </a:cubicBezTo>
                  <a:lnTo>
                    <a:pt x="3630" y="3675"/>
                  </a:lnTo>
                  <a:cubicBezTo>
                    <a:pt x="3674" y="3675"/>
                    <a:pt x="3711" y="3639"/>
                    <a:pt x="3711" y="3595"/>
                  </a:cubicBezTo>
                  <a:cubicBezTo>
                    <a:pt x="3711" y="3550"/>
                    <a:pt x="3674" y="3514"/>
                    <a:pt x="3630" y="3514"/>
                  </a:cubicBezTo>
                  <a:close/>
                  <a:moveTo>
                    <a:pt x="4127" y="3515"/>
                  </a:moveTo>
                  <a:cubicBezTo>
                    <a:pt x="4083" y="3515"/>
                    <a:pt x="4047" y="3550"/>
                    <a:pt x="4047" y="3595"/>
                  </a:cubicBezTo>
                  <a:cubicBezTo>
                    <a:pt x="4047" y="3639"/>
                    <a:pt x="4083" y="3675"/>
                    <a:pt x="4127" y="3675"/>
                  </a:cubicBezTo>
                  <a:lnTo>
                    <a:pt x="4152" y="3675"/>
                  </a:lnTo>
                  <a:cubicBezTo>
                    <a:pt x="4197" y="3675"/>
                    <a:pt x="4233" y="3639"/>
                    <a:pt x="4233" y="3595"/>
                  </a:cubicBezTo>
                  <a:cubicBezTo>
                    <a:pt x="4233" y="3550"/>
                    <a:pt x="4197" y="3515"/>
                    <a:pt x="4152" y="3515"/>
                  </a:cubicBezTo>
                  <a:close/>
                  <a:moveTo>
                    <a:pt x="4649" y="3515"/>
                  </a:moveTo>
                  <a:cubicBezTo>
                    <a:pt x="4605" y="3515"/>
                    <a:pt x="4569" y="3550"/>
                    <a:pt x="4569" y="3595"/>
                  </a:cubicBezTo>
                  <a:cubicBezTo>
                    <a:pt x="4569" y="3639"/>
                    <a:pt x="4605" y="3675"/>
                    <a:pt x="4649" y="3675"/>
                  </a:cubicBezTo>
                  <a:lnTo>
                    <a:pt x="4674" y="3675"/>
                  </a:lnTo>
                  <a:cubicBezTo>
                    <a:pt x="4719" y="3675"/>
                    <a:pt x="4754" y="3639"/>
                    <a:pt x="4754" y="3595"/>
                  </a:cubicBezTo>
                  <a:cubicBezTo>
                    <a:pt x="4754" y="3550"/>
                    <a:pt x="4719" y="3515"/>
                    <a:pt x="4674" y="3515"/>
                  </a:cubicBezTo>
                  <a:close/>
                  <a:moveTo>
                    <a:pt x="5174" y="3515"/>
                  </a:moveTo>
                  <a:cubicBezTo>
                    <a:pt x="5129" y="3515"/>
                    <a:pt x="5093" y="3550"/>
                    <a:pt x="5093" y="3595"/>
                  </a:cubicBezTo>
                  <a:cubicBezTo>
                    <a:pt x="5093" y="3639"/>
                    <a:pt x="5129" y="3675"/>
                    <a:pt x="5174" y="3675"/>
                  </a:cubicBezTo>
                  <a:lnTo>
                    <a:pt x="5224" y="3675"/>
                  </a:lnTo>
                  <a:cubicBezTo>
                    <a:pt x="5269" y="3675"/>
                    <a:pt x="5304" y="3639"/>
                    <a:pt x="5304" y="3595"/>
                  </a:cubicBezTo>
                  <a:cubicBezTo>
                    <a:pt x="5304" y="3550"/>
                    <a:pt x="5269" y="3515"/>
                    <a:pt x="5224" y="3515"/>
                  </a:cubicBezTo>
                  <a:close/>
                  <a:moveTo>
                    <a:pt x="1764" y="3308"/>
                  </a:moveTo>
                  <a:cubicBezTo>
                    <a:pt x="1959" y="3308"/>
                    <a:pt x="2148" y="3340"/>
                    <a:pt x="2317" y="3400"/>
                  </a:cubicBezTo>
                  <a:cubicBezTo>
                    <a:pt x="2313" y="3438"/>
                    <a:pt x="2310" y="3476"/>
                    <a:pt x="2309" y="3515"/>
                  </a:cubicBezTo>
                  <a:lnTo>
                    <a:pt x="1881" y="3515"/>
                  </a:lnTo>
                  <a:cubicBezTo>
                    <a:pt x="1837" y="3515"/>
                    <a:pt x="1801" y="3550"/>
                    <a:pt x="1801" y="3595"/>
                  </a:cubicBezTo>
                  <a:cubicBezTo>
                    <a:pt x="1801" y="3639"/>
                    <a:pt x="1837" y="3675"/>
                    <a:pt x="1881" y="3675"/>
                  </a:cubicBezTo>
                  <a:lnTo>
                    <a:pt x="2309" y="3675"/>
                  </a:lnTo>
                  <a:cubicBezTo>
                    <a:pt x="2310" y="3714"/>
                    <a:pt x="2313" y="3752"/>
                    <a:pt x="2317" y="3789"/>
                  </a:cubicBezTo>
                  <a:cubicBezTo>
                    <a:pt x="2148" y="3849"/>
                    <a:pt x="1959" y="3881"/>
                    <a:pt x="1764" y="3881"/>
                  </a:cubicBezTo>
                  <a:cubicBezTo>
                    <a:pt x="1405" y="3881"/>
                    <a:pt x="1071" y="3774"/>
                    <a:pt x="860" y="3595"/>
                  </a:cubicBezTo>
                  <a:cubicBezTo>
                    <a:pt x="1071" y="3416"/>
                    <a:pt x="1405" y="3308"/>
                    <a:pt x="1764" y="3308"/>
                  </a:cubicBezTo>
                  <a:close/>
                  <a:moveTo>
                    <a:pt x="6516" y="3308"/>
                  </a:moveTo>
                  <a:cubicBezTo>
                    <a:pt x="6874" y="3308"/>
                    <a:pt x="7208" y="3416"/>
                    <a:pt x="7419" y="3595"/>
                  </a:cubicBezTo>
                  <a:cubicBezTo>
                    <a:pt x="7208" y="3774"/>
                    <a:pt x="6874" y="3881"/>
                    <a:pt x="6516" y="3881"/>
                  </a:cubicBezTo>
                  <a:cubicBezTo>
                    <a:pt x="6320" y="3881"/>
                    <a:pt x="6131" y="3849"/>
                    <a:pt x="5963" y="3789"/>
                  </a:cubicBezTo>
                  <a:cubicBezTo>
                    <a:pt x="5967" y="3752"/>
                    <a:pt x="5970" y="3714"/>
                    <a:pt x="5971" y="3675"/>
                  </a:cubicBezTo>
                  <a:lnTo>
                    <a:pt x="6399" y="3675"/>
                  </a:lnTo>
                  <a:cubicBezTo>
                    <a:pt x="6442" y="3675"/>
                    <a:pt x="6478" y="3639"/>
                    <a:pt x="6478" y="3595"/>
                  </a:cubicBezTo>
                  <a:cubicBezTo>
                    <a:pt x="6478" y="3550"/>
                    <a:pt x="6442" y="3514"/>
                    <a:pt x="6399" y="3514"/>
                  </a:cubicBezTo>
                  <a:lnTo>
                    <a:pt x="5971" y="3514"/>
                  </a:lnTo>
                  <a:cubicBezTo>
                    <a:pt x="5970" y="3476"/>
                    <a:pt x="5967" y="3438"/>
                    <a:pt x="5963" y="3400"/>
                  </a:cubicBezTo>
                  <a:cubicBezTo>
                    <a:pt x="6131" y="3340"/>
                    <a:pt x="6320" y="3308"/>
                    <a:pt x="6516" y="3308"/>
                  </a:cubicBezTo>
                  <a:close/>
                  <a:moveTo>
                    <a:pt x="3780" y="3875"/>
                  </a:moveTo>
                  <a:cubicBezTo>
                    <a:pt x="3759" y="3875"/>
                    <a:pt x="3739" y="3883"/>
                    <a:pt x="3723" y="3899"/>
                  </a:cubicBezTo>
                  <a:lnTo>
                    <a:pt x="3705" y="3916"/>
                  </a:lnTo>
                  <a:cubicBezTo>
                    <a:pt x="3674" y="3947"/>
                    <a:pt x="3674" y="3998"/>
                    <a:pt x="3705" y="4029"/>
                  </a:cubicBezTo>
                  <a:cubicBezTo>
                    <a:pt x="3721" y="4045"/>
                    <a:pt x="3742" y="4053"/>
                    <a:pt x="3762" y="4053"/>
                  </a:cubicBezTo>
                  <a:cubicBezTo>
                    <a:pt x="3782" y="4053"/>
                    <a:pt x="3803" y="4045"/>
                    <a:pt x="3818" y="4029"/>
                  </a:cubicBezTo>
                  <a:lnTo>
                    <a:pt x="3837" y="4011"/>
                  </a:lnTo>
                  <a:cubicBezTo>
                    <a:pt x="3868" y="3980"/>
                    <a:pt x="3868" y="3930"/>
                    <a:pt x="3837" y="3899"/>
                  </a:cubicBezTo>
                  <a:cubicBezTo>
                    <a:pt x="3821" y="3883"/>
                    <a:pt x="3800" y="3875"/>
                    <a:pt x="3780" y="3875"/>
                  </a:cubicBezTo>
                  <a:close/>
                  <a:moveTo>
                    <a:pt x="4500" y="3875"/>
                  </a:moveTo>
                  <a:cubicBezTo>
                    <a:pt x="4480" y="3875"/>
                    <a:pt x="4459" y="3883"/>
                    <a:pt x="4444" y="3899"/>
                  </a:cubicBezTo>
                  <a:cubicBezTo>
                    <a:pt x="4412" y="3930"/>
                    <a:pt x="4412" y="3980"/>
                    <a:pt x="4444" y="4011"/>
                  </a:cubicBezTo>
                  <a:lnTo>
                    <a:pt x="4461" y="4029"/>
                  </a:lnTo>
                  <a:cubicBezTo>
                    <a:pt x="4477" y="4044"/>
                    <a:pt x="4497" y="4053"/>
                    <a:pt x="4518" y="4053"/>
                  </a:cubicBezTo>
                  <a:cubicBezTo>
                    <a:pt x="4538" y="4053"/>
                    <a:pt x="4558" y="4044"/>
                    <a:pt x="4574" y="4029"/>
                  </a:cubicBezTo>
                  <a:cubicBezTo>
                    <a:pt x="4606" y="3998"/>
                    <a:pt x="4606" y="3947"/>
                    <a:pt x="4574" y="3916"/>
                  </a:cubicBezTo>
                  <a:lnTo>
                    <a:pt x="4556" y="3899"/>
                  </a:lnTo>
                  <a:cubicBezTo>
                    <a:pt x="4541" y="3883"/>
                    <a:pt x="4520" y="3875"/>
                    <a:pt x="4500" y="3875"/>
                  </a:cubicBezTo>
                  <a:close/>
                  <a:moveTo>
                    <a:pt x="3181" y="3902"/>
                  </a:moveTo>
                  <a:cubicBezTo>
                    <a:pt x="3171" y="3902"/>
                    <a:pt x="3161" y="3904"/>
                    <a:pt x="3151" y="3908"/>
                  </a:cubicBezTo>
                  <a:lnTo>
                    <a:pt x="3105" y="3927"/>
                  </a:lnTo>
                  <a:cubicBezTo>
                    <a:pt x="3063" y="3943"/>
                    <a:pt x="3044" y="3990"/>
                    <a:pt x="3060" y="4031"/>
                  </a:cubicBezTo>
                  <a:cubicBezTo>
                    <a:pt x="3073" y="4062"/>
                    <a:pt x="3103" y="4081"/>
                    <a:pt x="3135" y="4081"/>
                  </a:cubicBezTo>
                  <a:cubicBezTo>
                    <a:pt x="3144" y="4081"/>
                    <a:pt x="3154" y="4080"/>
                    <a:pt x="3165" y="4075"/>
                  </a:cubicBezTo>
                  <a:lnTo>
                    <a:pt x="3211" y="4056"/>
                  </a:lnTo>
                  <a:cubicBezTo>
                    <a:pt x="3253" y="4039"/>
                    <a:pt x="3272" y="3993"/>
                    <a:pt x="3256" y="3952"/>
                  </a:cubicBezTo>
                  <a:cubicBezTo>
                    <a:pt x="3243" y="3921"/>
                    <a:pt x="3213" y="3902"/>
                    <a:pt x="3181" y="3902"/>
                  </a:cubicBezTo>
                  <a:close/>
                  <a:moveTo>
                    <a:pt x="5092" y="3918"/>
                  </a:moveTo>
                  <a:cubicBezTo>
                    <a:pt x="5060" y="3918"/>
                    <a:pt x="5031" y="3937"/>
                    <a:pt x="5017" y="3967"/>
                  </a:cubicBezTo>
                  <a:cubicBezTo>
                    <a:pt x="5000" y="4008"/>
                    <a:pt x="5020" y="4055"/>
                    <a:pt x="5060" y="4072"/>
                  </a:cubicBezTo>
                  <a:lnTo>
                    <a:pt x="5106" y="4092"/>
                  </a:lnTo>
                  <a:cubicBezTo>
                    <a:pt x="5117" y="4096"/>
                    <a:pt x="5127" y="4098"/>
                    <a:pt x="5137" y="4098"/>
                  </a:cubicBezTo>
                  <a:cubicBezTo>
                    <a:pt x="5169" y="4098"/>
                    <a:pt x="5198" y="4080"/>
                    <a:pt x="5212" y="4050"/>
                  </a:cubicBezTo>
                  <a:cubicBezTo>
                    <a:pt x="5229" y="4009"/>
                    <a:pt x="5210" y="3962"/>
                    <a:pt x="5169" y="3944"/>
                  </a:cubicBezTo>
                  <a:lnTo>
                    <a:pt x="5123" y="3925"/>
                  </a:lnTo>
                  <a:cubicBezTo>
                    <a:pt x="5113" y="3920"/>
                    <a:pt x="5102" y="3918"/>
                    <a:pt x="5092" y="3918"/>
                  </a:cubicBezTo>
                  <a:close/>
                  <a:moveTo>
                    <a:pt x="4140" y="4024"/>
                  </a:moveTo>
                  <a:cubicBezTo>
                    <a:pt x="4095" y="4024"/>
                    <a:pt x="4060" y="4060"/>
                    <a:pt x="4060" y="4104"/>
                  </a:cubicBezTo>
                  <a:lnTo>
                    <a:pt x="4060" y="4129"/>
                  </a:lnTo>
                  <a:cubicBezTo>
                    <a:pt x="4060" y="4174"/>
                    <a:pt x="4095" y="4209"/>
                    <a:pt x="4140" y="4209"/>
                  </a:cubicBezTo>
                  <a:cubicBezTo>
                    <a:pt x="4184" y="4209"/>
                    <a:pt x="4220" y="4174"/>
                    <a:pt x="4220" y="4129"/>
                  </a:cubicBezTo>
                  <a:lnTo>
                    <a:pt x="4220" y="4104"/>
                  </a:lnTo>
                  <a:cubicBezTo>
                    <a:pt x="4220" y="4060"/>
                    <a:pt x="4184" y="4024"/>
                    <a:pt x="4140" y="4024"/>
                  </a:cubicBezTo>
                  <a:close/>
                  <a:moveTo>
                    <a:pt x="3409" y="4246"/>
                  </a:moveTo>
                  <a:cubicBezTo>
                    <a:pt x="3389" y="4246"/>
                    <a:pt x="3368" y="4253"/>
                    <a:pt x="3352" y="4269"/>
                  </a:cubicBezTo>
                  <a:lnTo>
                    <a:pt x="3317" y="4305"/>
                  </a:lnTo>
                  <a:cubicBezTo>
                    <a:pt x="3285" y="4336"/>
                    <a:pt x="3285" y="4387"/>
                    <a:pt x="3317" y="4418"/>
                  </a:cubicBezTo>
                  <a:cubicBezTo>
                    <a:pt x="3332" y="4434"/>
                    <a:pt x="3353" y="4441"/>
                    <a:pt x="3373" y="4441"/>
                  </a:cubicBezTo>
                  <a:cubicBezTo>
                    <a:pt x="3393" y="4441"/>
                    <a:pt x="3414" y="4434"/>
                    <a:pt x="3429" y="4418"/>
                  </a:cubicBezTo>
                  <a:lnTo>
                    <a:pt x="3466" y="4383"/>
                  </a:lnTo>
                  <a:cubicBezTo>
                    <a:pt x="3497" y="4352"/>
                    <a:pt x="3497" y="4300"/>
                    <a:pt x="3466" y="4269"/>
                  </a:cubicBezTo>
                  <a:cubicBezTo>
                    <a:pt x="3450" y="4253"/>
                    <a:pt x="3430" y="4246"/>
                    <a:pt x="3409" y="4246"/>
                  </a:cubicBezTo>
                  <a:close/>
                  <a:moveTo>
                    <a:pt x="4871" y="4246"/>
                  </a:moveTo>
                  <a:cubicBezTo>
                    <a:pt x="4851" y="4246"/>
                    <a:pt x="4830" y="4253"/>
                    <a:pt x="4814" y="4269"/>
                  </a:cubicBezTo>
                  <a:cubicBezTo>
                    <a:pt x="4783" y="4300"/>
                    <a:pt x="4783" y="4352"/>
                    <a:pt x="4814" y="4383"/>
                  </a:cubicBezTo>
                  <a:lnTo>
                    <a:pt x="4850" y="4418"/>
                  </a:lnTo>
                  <a:cubicBezTo>
                    <a:pt x="4866" y="4433"/>
                    <a:pt x="4886" y="4441"/>
                    <a:pt x="4907" y="4441"/>
                  </a:cubicBezTo>
                  <a:cubicBezTo>
                    <a:pt x="4928" y="4441"/>
                    <a:pt x="4947" y="4433"/>
                    <a:pt x="4964" y="4418"/>
                  </a:cubicBezTo>
                  <a:cubicBezTo>
                    <a:pt x="4995" y="4387"/>
                    <a:pt x="4995" y="4336"/>
                    <a:pt x="4964" y="4305"/>
                  </a:cubicBezTo>
                  <a:lnTo>
                    <a:pt x="4928" y="4269"/>
                  </a:lnTo>
                  <a:cubicBezTo>
                    <a:pt x="4912" y="4253"/>
                    <a:pt x="4892" y="4246"/>
                    <a:pt x="4871" y="4246"/>
                  </a:cubicBezTo>
                  <a:close/>
                  <a:moveTo>
                    <a:pt x="3736" y="4466"/>
                  </a:moveTo>
                  <a:cubicBezTo>
                    <a:pt x="3705" y="4466"/>
                    <a:pt x="3675" y="4485"/>
                    <a:pt x="3662" y="4515"/>
                  </a:cubicBezTo>
                  <a:lnTo>
                    <a:pt x="3642" y="4561"/>
                  </a:lnTo>
                  <a:cubicBezTo>
                    <a:pt x="3625" y="4603"/>
                    <a:pt x="3644" y="4649"/>
                    <a:pt x="3685" y="4667"/>
                  </a:cubicBezTo>
                  <a:cubicBezTo>
                    <a:pt x="3695" y="4671"/>
                    <a:pt x="3705" y="4673"/>
                    <a:pt x="3716" y="4673"/>
                  </a:cubicBezTo>
                  <a:cubicBezTo>
                    <a:pt x="3747" y="4673"/>
                    <a:pt x="3777" y="4654"/>
                    <a:pt x="3790" y="4624"/>
                  </a:cubicBezTo>
                  <a:lnTo>
                    <a:pt x="3810" y="4578"/>
                  </a:lnTo>
                  <a:cubicBezTo>
                    <a:pt x="3827" y="4537"/>
                    <a:pt x="3808" y="4490"/>
                    <a:pt x="3767" y="4472"/>
                  </a:cubicBezTo>
                  <a:cubicBezTo>
                    <a:pt x="3757" y="4468"/>
                    <a:pt x="3746" y="4466"/>
                    <a:pt x="3736" y="4466"/>
                  </a:cubicBezTo>
                  <a:close/>
                  <a:moveTo>
                    <a:pt x="4527" y="4473"/>
                  </a:moveTo>
                  <a:cubicBezTo>
                    <a:pt x="4517" y="4473"/>
                    <a:pt x="4507" y="4475"/>
                    <a:pt x="4497" y="4479"/>
                  </a:cubicBezTo>
                  <a:cubicBezTo>
                    <a:pt x="4456" y="4495"/>
                    <a:pt x="4436" y="4542"/>
                    <a:pt x="4453" y="4583"/>
                  </a:cubicBezTo>
                  <a:lnTo>
                    <a:pt x="4472" y="4630"/>
                  </a:lnTo>
                  <a:cubicBezTo>
                    <a:pt x="4484" y="4662"/>
                    <a:pt x="4514" y="4680"/>
                    <a:pt x="4546" y="4680"/>
                  </a:cubicBezTo>
                  <a:cubicBezTo>
                    <a:pt x="4556" y="4680"/>
                    <a:pt x="4566" y="4678"/>
                    <a:pt x="4576" y="4674"/>
                  </a:cubicBezTo>
                  <a:cubicBezTo>
                    <a:pt x="4617" y="4658"/>
                    <a:pt x="4637" y="4611"/>
                    <a:pt x="4620" y="4570"/>
                  </a:cubicBezTo>
                  <a:lnTo>
                    <a:pt x="4601" y="4523"/>
                  </a:lnTo>
                  <a:cubicBezTo>
                    <a:pt x="4588" y="4492"/>
                    <a:pt x="4558" y="4473"/>
                    <a:pt x="4527" y="4473"/>
                  </a:cubicBezTo>
                  <a:close/>
                  <a:moveTo>
                    <a:pt x="4140" y="4548"/>
                  </a:moveTo>
                  <a:cubicBezTo>
                    <a:pt x="4095" y="4548"/>
                    <a:pt x="4060" y="4584"/>
                    <a:pt x="4060" y="4629"/>
                  </a:cubicBezTo>
                  <a:lnTo>
                    <a:pt x="4060" y="4679"/>
                  </a:lnTo>
                  <a:cubicBezTo>
                    <a:pt x="4060" y="4724"/>
                    <a:pt x="4095" y="4759"/>
                    <a:pt x="4140" y="4759"/>
                  </a:cubicBezTo>
                  <a:cubicBezTo>
                    <a:pt x="4184" y="4759"/>
                    <a:pt x="4220" y="4724"/>
                    <a:pt x="4220" y="4679"/>
                  </a:cubicBezTo>
                  <a:lnTo>
                    <a:pt x="4220" y="4629"/>
                  </a:lnTo>
                  <a:cubicBezTo>
                    <a:pt x="4220" y="4584"/>
                    <a:pt x="4184" y="4548"/>
                    <a:pt x="4140" y="4548"/>
                  </a:cubicBezTo>
                  <a:close/>
                  <a:moveTo>
                    <a:pt x="2376" y="4097"/>
                  </a:moveTo>
                  <a:cubicBezTo>
                    <a:pt x="2387" y="4134"/>
                    <a:pt x="2399" y="4171"/>
                    <a:pt x="2411" y="4207"/>
                  </a:cubicBezTo>
                  <a:lnTo>
                    <a:pt x="2015" y="4366"/>
                  </a:lnTo>
                  <a:cubicBezTo>
                    <a:pt x="1975" y="4383"/>
                    <a:pt x="1954" y="4430"/>
                    <a:pt x="1971" y="4470"/>
                  </a:cubicBezTo>
                  <a:cubicBezTo>
                    <a:pt x="1984" y="4502"/>
                    <a:pt x="2014" y="4521"/>
                    <a:pt x="2045" y="4521"/>
                  </a:cubicBezTo>
                  <a:cubicBezTo>
                    <a:pt x="2055" y="4521"/>
                    <a:pt x="2066" y="4519"/>
                    <a:pt x="2075" y="4515"/>
                  </a:cubicBezTo>
                  <a:lnTo>
                    <a:pt x="2472" y="4355"/>
                  </a:lnTo>
                  <a:cubicBezTo>
                    <a:pt x="2487" y="4390"/>
                    <a:pt x="2504" y="4424"/>
                    <a:pt x="2523" y="4458"/>
                  </a:cubicBezTo>
                  <a:cubicBezTo>
                    <a:pt x="2388" y="4577"/>
                    <a:pt x="2225" y="4676"/>
                    <a:pt x="2044" y="4750"/>
                  </a:cubicBezTo>
                  <a:cubicBezTo>
                    <a:pt x="1840" y="4832"/>
                    <a:pt x="1630" y="4873"/>
                    <a:pt x="1438" y="4873"/>
                  </a:cubicBezTo>
                  <a:cubicBezTo>
                    <a:pt x="1316" y="4873"/>
                    <a:pt x="1201" y="4857"/>
                    <a:pt x="1099" y="4823"/>
                  </a:cubicBezTo>
                  <a:cubicBezTo>
                    <a:pt x="1228" y="4579"/>
                    <a:pt x="1497" y="4354"/>
                    <a:pt x="1830" y="4219"/>
                  </a:cubicBezTo>
                  <a:cubicBezTo>
                    <a:pt x="2011" y="4146"/>
                    <a:pt x="2198" y="4104"/>
                    <a:pt x="2376" y="4097"/>
                  </a:cubicBezTo>
                  <a:close/>
                  <a:moveTo>
                    <a:pt x="5894" y="4128"/>
                  </a:moveTo>
                  <a:cubicBezTo>
                    <a:pt x="6072" y="4139"/>
                    <a:pt x="6258" y="4183"/>
                    <a:pt x="6438" y="4260"/>
                  </a:cubicBezTo>
                  <a:cubicBezTo>
                    <a:pt x="6769" y="4400"/>
                    <a:pt x="7034" y="4630"/>
                    <a:pt x="7159" y="4876"/>
                  </a:cubicBezTo>
                  <a:cubicBezTo>
                    <a:pt x="7062" y="4906"/>
                    <a:pt x="6955" y="4921"/>
                    <a:pt x="6841" y="4921"/>
                  </a:cubicBezTo>
                  <a:cubicBezTo>
                    <a:pt x="6643" y="4921"/>
                    <a:pt x="6425" y="4875"/>
                    <a:pt x="6215" y="4786"/>
                  </a:cubicBezTo>
                  <a:cubicBezTo>
                    <a:pt x="6035" y="4709"/>
                    <a:pt x="5873" y="4607"/>
                    <a:pt x="5741" y="4486"/>
                  </a:cubicBezTo>
                  <a:cubicBezTo>
                    <a:pt x="5760" y="4453"/>
                    <a:pt x="5777" y="4419"/>
                    <a:pt x="5794" y="4384"/>
                  </a:cubicBezTo>
                  <a:lnTo>
                    <a:pt x="6188" y="4551"/>
                  </a:lnTo>
                  <a:cubicBezTo>
                    <a:pt x="6198" y="4555"/>
                    <a:pt x="6209" y="4557"/>
                    <a:pt x="6219" y="4557"/>
                  </a:cubicBezTo>
                  <a:cubicBezTo>
                    <a:pt x="6250" y="4557"/>
                    <a:pt x="6280" y="4539"/>
                    <a:pt x="6292" y="4509"/>
                  </a:cubicBezTo>
                  <a:cubicBezTo>
                    <a:pt x="6310" y="4467"/>
                    <a:pt x="6291" y="4421"/>
                    <a:pt x="6250" y="4403"/>
                  </a:cubicBezTo>
                  <a:lnTo>
                    <a:pt x="5857" y="4237"/>
                  </a:lnTo>
                  <a:cubicBezTo>
                    <a:pt x="5870" y="4201"/>
                    <a:pt x="5883" y="4164"/>
                    <a:pt x="5894" y="4128"/>
                  </a:cubicBezTo>
                  <a:close/>
                  <a:moveTo>
                    <a:pt x="4140" y="2023"/>
                  </a:moveTo>
                  <a:cubicBezTo>
                    <a:pt x="4225" y="2023"/>
                    <a:pt x="4310" y="2029"/>
                    <a:pt x="4393" y="2043"/>
                  </a:cubicBezTo>
                  <a:cubicBezTo>
                    <a:pt x="4395" y="2043"/>
                    <a:pt x="4398" y="2044"/>
                    <a:pt x="4400" y="2044"/>
                  </a:cubicBezTo>
                  <a:cubicBezTo>
                    <a:pt x="5059" y="2154"/>
                    <a:pt x="5580" y="2676"/>
                    <a:pt x="5691" y="3334"/>
                  </a:cubicBezTo>
                  <a:lnTo>
                    <a:pt x="5692" y="3341"/>
                  </a:lnTo>
                  <a:cubicBezTo>
                    <a:pt x="5705" y="3424"/>
                    <a:pt x="5712" y="3509"/>
                    <a:pt x="5712" y="3595"/>
                  </a:cubicBezTo>
                  <a:cubicBezTo>
                    <a:pt x="5712" y="3682"/>
                    <a:pt x="5705" y="3766"/>
                    <a:pt x="5692" y="3849"/>
                  </a:cubicBezTo>
                  <a:cubicBezTo>
                    <a:pt x="5692" y="3851"/>
                    <a:pt x="5692" y="3853"/>
                    <a:pt x="5691" y="3855"/>
                  </a:cubicBezTo>
                  <a:cubicBezTo>
                    <a:pt x="5581" y="4515"/>
                    <a:pt x="5059" y="5036"/>
                    <a:pt x="4400" y="5147"/>
                  </a:cubicBezTo>
                  <a:cubicBezTo>
                    <a:pt x="4398" y="5147"/>
                    <a:pt x="4396" y="5147"/>
                    <a:pt x="4393" y="5148"/>
                  </a:cubicBezTo>
                  <a:cubicBezTo>
                    <a:pt x="4311" y="5161"/>
                    <a:pt x="4225" y="5168"/>
                    <a:pt x="4140" y="5168"/>
                  </a:cubicBezTo>
                  <a:cubicBezTo>
                    <a:pt x="4054" y="5168"/>
                    <a:pt x="3968" y="5161"/>
                    <a:pt x="3885" y="5148"/>
                  </a:cubicBezTo>
                  <a:cubicBezTo>
                    <a:pt x="3883" y="5147"/>
                    <a:pt x="3882" y="5147"/>
                    <a:pt x="3880" y="5147"/>
                  </a:cubicBezTo>
                  <a:cubicBezTo>
                    <a:pt x="3221" y="5036"/>
                    <a:pt x="2698" y="4515"/>
                    <a:pt x="2589" y="3855"/>
                  </a:cubicBezTo>
                  <a:cubicBezTo>
                    <a:pt x="2588" y="3853"/>
                    <a:pt x="2588" y="3851"/>
                    <a:pt x="2588" y="3848"/>
                  </a:cubicBezTo>
                  <a:cubicBezTo>
                    <a:pt x="2574" y="3766"/>
                    <a:pt x="2567" y="3681"/>
                    <a:pt x="2567" y="3595"/>
                  </a:cubicBezTo>
                  <a:cubicBezTo>
                    <a:pt x="2567" y="3509"/>
                    <a:pt x="2574" y="3424"/>
                    <a:pt x="2588" y="3341"/>
                  </a:cubicBezTo>
                  <a:cubicBezTo>
                    <a:pt x="2588" y="3339"/>
                    <a:pt x="2589" y="3336"/>
                    <a:pt x="2589" y="3334"/>
                  </a:cubicBezTo>
                  <a:cubicBezTo>
                    <a:pt x="2699" y="2676"/>
                    <a:pt x="3221" y="2154"/>
                    <a:pt x="3879" y="2044"/>
                  </a:cubicBezTo>
                  <a:lnTo>
                    <a:pt x="3886" y="2043"/>
                  </a:lnTo>
                  <a:cubicBezTo>
                    <a:pt x="3969" y="2029"/>
                    <a:pt x="4054" y="2023"/>
                    <a:pt x="4140" y="2023"/>
                  </a:cubicBezTo>
                  <a:close/>
                  <a:moveTo>
                    <a:pt x="2714" y="4745"/>
                  </a:moveTo>
                  <a:cubicBezTo>
                    <a:pt x="2738" y="4775"/>
                    <a:pt x="2764" y="4804"/>
                    <a:pt x="2788" y="4832"/>
                  </a:cubicBezTo>
                  <a:lnTo>
                    <a:pt x="2485" y="5135"/>
                  </a:lnTo>
                  <a:cubicBezTo>
                    <a:pt x="2454" y="5166"/>
                    <a:pt x="2454" y="5217"/>
                    <a:pt x="2485" y="5248"/>
                  </a:cubicBezTo>
                  <a:cubicBezTo>
                    <a:pt x="2502" y="5264"/>
                    <a:pt x="2522" y="5272"/>
                    <a:pt x="2542" y="5272"/>
                  </a:cubicBezTo>
                  <a:cubicBezTo>
                    <a:pt x="2563" y="5272"/>
                    <a:pt x="2584" y="5264"/>
                    <a:pt x="2599" y="5248"/>
                  </a:cubicBezTo>
                  <a:lnTo>
                    <a:pt x="2902" y="4945"/>
                  </a:lnTo>
                  <a:cubicBezTo>
                    <a:pt x="2930" y="4971"/>
                    <a:pt x="2959" y="4997"/>
                    <a:pt x="2989" y="5020"/>
                  </a:cubicBezTo>
                  <a:cubicBezTo>
                    <a:pt x="2912" y="5182"/>
                    <a:pt x="2801" y="5338"/>
                    <a:pt x="2662" y="5476"/>
                  </a:cubicBezTo>
                  <a:cubicBezTo>
                    <a:pt x="2408" y="5731"/>
                    <a:pt x="2097" y="5891"/>
                    <a:pt x="1821" y="5914"/>
                  </a:cubicBezTo>
                  <a:cubicBezTo>
                    <a:pt x="1843" y="5638"/>
                    <a:pt x="2004" y="5327"/>
                    <a:pt x="2258" y="5072"/>
                  </a:cubicBezTo>
                  <a:cubicBezTo>
                    <a:pt x="2397" y="4934"/>
                    <a:pt x="2553" y="4822"/>
                    <a:pt x="2714" y="4745"/>
                  </a:cubicBezTo>
                  <a:close/>
                  <a:moveTo>
                    <a:pt x="5565" y="4745"/>
                  </a:moveTo>
                  <a:cubicBezTo>
                    <a:pt x="5727" y="4823"/>
                    <a:pt x="5883" y="4934"/>
                    <a:pt x="6021" y="5072"/>
                  </a:cubicBezTo>
                  <a:cubicBezTo>
                    <a:pt x="6276" y="5327"/>
                    <a:pt x="6435" y="5639"/>
                    <a:pt x="6459" y="5914"/>
                  </a:cubicBezTo>
                  <a:cubicBezTo>
                    <a:pt x="6183" y="5891"/>
                    <a:pt x="5872" y="5731"/>
                    <a:pt x="5617" y="5476"/>
                  </a:cubicBezTo>
                  <a:cubicBezTo>
                    <a:pt x="5479" y="5339"/>
                    <a:pt x="5367" y="5183"/>
                    <a:pt x="5290" y="5020"/>
                  </a:cubicBezTo>
                  <a:cubicBezTo>
                    <a:pt x="5320" y="4997"/>
                    <a:pt x="5349" y="4972"/>
                    <a:pt x="5377" y="4946"/>
                  </a:cubicBezTo>
                  <a:lnTo>
                    <a:pt x="5680" y="5249"/>
                  </a:lnTo>
                  <a:cubicBezTo>
                    <a:pt x="5696" y="5264"/>
                    <a:pt x="5716" y="5272"/>
                    <a:pt x="5737" y="5272"/>
                  </a:cubicBezTo>
                  <a:cubicBezTo>
                    <a:pt x="5757" y="5272"/>
                    <a:pt x="5777" y="5264"/>
                    <a:pt x="5793" y="5249"/>
                  </a:cubicBezTo>
                  <a:cubicBezTo>
                    <a:pt x="5825" y="5217"/>
                    <a:pt x="5825" y="5166"/>
                    <a:pt x="5793" y="5135"/>
                  </a:cubicBezTo>
                  <a:lnTo>
                    <a:pt x="5490" y="4832"/>
                  </a:lnTo>
                  <a:cubicBezTo>
                    <a:pt x="5516" y="4804"/>
                    <a:pt x="5542" y="4775"/>
                    <a:pt x="5565" y="4745"/>
                  </a:cubicBezTo>
                  <a:close/>
                  <a:moveTo>
                    <a:pt x="3248" y="5196"/>
                  </a:moveTo>
                  <a:cubicBezTo>
                    <a:pt x="3282" y="5215"/>
                    <a:pt x="3316" y="5232"/>
                    <a:pt x="3351" y="5249"/>
                  </a:cubicBezTo>
                  <a:lnTo>
                    <a:pt x="3183" y="5643"/>
                  </a:lnTo>
                  <a:cubicBezTo>
                    <a:pt x="3166" y="5683"/>
                    <a:pt x="3185" y="5730"/>
                    <a:pt x="3226" y="5747"/>
                  </a:cubicBezTo>
                  <a:cubicBezTo>
                    <a:pt x="3236" y="5751"/>
                    <a:pt x="3246" y="5754"/>
                    <a:pt x="3258" y="5754"/>
                  </a:cubicBezTo>
                  <a:cubicBezTo>
                    <a:pt x="3289" y="5754"/>
                    <a:pt x="3318" y="5735"/>
                    <a:pt x="3331" y="5705"/>
                  </a:cubicBezTo>
                  <a:lnTo>
                    <a:pt x="3498" y="5312"/>
                  </a:lnTo>
                  <a:cubicBezTo>
                    <a:pt x="3534" y="5325"/>
                    <a:pt x="3570" y="5338"/>
                    <a:pt x="3607" y="5348"/>
                  </a:cubicBezTo>
                  <a:cubicBezTo>
                    <a:pt x="3596" y="5527"/>
                    <a:pt x="3551" y="5713"/>
                    <a:pt x="3475" y="5893"/>
                  </a:cubicBezTo>
                  <a:cubicBezTo>
                    <a:pt x="3334" y="6224"/>
                    <a:pt x="3105" y="6489"/>
                    <a:pt x="2859" y="6614"/>
                  </a:cubicBezTo>
                  <a:cubicBezTo>
                    <a:pt x="2777" y="6349"/>
                    <a:pt x="2808" y="6001"/>
                    <a:pt x="2949" y="5670"/>
                  </a:cubicBezTo>
                  <a:cubicBezTo>
                    <a:pt x="3025" y="5490"/>
                    <a:pt x="3127" y="5328"/>
                    <a:pt x="3248" y="5196"/>
                  </a:cubicBezTo>
                  <a:close/>
                  <a:moveTo>
                    <a:pt x="5003" y="5212"/>
                  </a:moveTo>
                  <a:cubicBezTo>
                    <a:pt x="5122" y="5345"/>
                    <a:pt x="5221" y="5510"/>
                    <a:pt x="5295" y="5690"/>
                  </a:cubicBezTo>
                  <a:cubicBezTo>
                    <a:pt x="5429" y="6023"/>
                    <a:pt x="5455" y="6373"/>
                    <a:pt x="5368" y="6635"/>
                  </a:cubicBezTo>
                  <a:cubicBezTo>
                    <a:pt x="5124" y="6506"/>
                    <a:pt x="4899" y="6237"/>
                    <a:pt x="4764" y="5904"/>
                  </a:cubicBezTo>
                  <a:cubicBezTo>
                    <a:pt x="4691" y="5724"/>
                    <a:pt x="4649" y="5536"/>
                    <a:pt x="4642" y="5359"/>
                  </a:cubicBezTo>
                  <a:cubicBezTo>
                    <a:pt x="4679" y="5347"/>
                    <a:pt x="4716" y="5336"/>
                    <a:pt x="4752" y="5323"/>
                  </a:cubicBezTo>
                  <a:lnTo>
                    <a:pt x="4911" y="5719"/>
                  </a:lnTo>
                  <a:cubicBezTo>
                    <a:pt x="4924" y="5750"/>
                    <a:pt x="4954" y="5769"/>
                    <a:pt x="4985" y="5769"/>
                  </a:cubicBezTo>
                  <a:cubicBezTo>
                    <a:pt x="4996" y="5769"/>
                    <a:pt x="5006" y="5767"/>
                    <a:pt x="5015" y="5764"/>
                  </a:cubicBezTo>
                  <a:cubicBezTo>
                    <a:pt x="5057" y="5747"/>
                    <a:pt x="5076" y="5700"/>
                    <a:pt x="5060" y="5659"/>
                  </a:cubicBezTo>
                  <a:lnTo>
                    <a:pt x="4900" y="5262"/>
                  </a:lnTo>
                  <a:cubicBezTo>
                    <a:pt x="4935" y="5247"/>
                    <a:pt x="4969" y="5230"/>
                    <a:pt x="5003" y="5212"/>
                  </a:cubicBezTo>
                  <a:close/>
                  <a:moveTo>
                    <a:pt x="4334" y="5417"/>
                  </a:moveTo>
                  <a:cubicBezTo>
                    <a:pt x="4394" y="5586"/>
                    <a:pt x="4426" y="5775"/>
                    <a:pt x="4426" y="5971"/>
                  </a:cubicBezTo>
                  <a:cubicBezTo>
                    <a:pt x="4426" y="6329"/>
                    <a:pt x="4319" y="6663"/>
                    <a:pt x="4140" y="6874"/>
                  </a:cubicBezTo>
                  <a:cubicBezTo>
                    <a:pt x="3961" y="6663"/>
                    <a:pt x="3853" y="6329"/>
                    <a:pt x="3853" y="5971"/>
                  </a:cubicBezTo>
                  <a:cubicBezTo>
                    <a:pt x="3853" y="5775"/>
                    <a:pt x="3885" y="5586"/>
                    <a:pt x="3945" y="5417"/>
                  </a:cubicBezTo>
                  <a:cubicBezTo>
                    <a:pt x="3983" y="5422"/>
                    <a:pt x="4021" y="5425"/>
                    <a:pt x="4060" y="5426"/>
                  </a:cubicBezTo>
                  <a:lnTo>
                    <a:pt x="4060" y="5854"/>
                  </a:lnTo>
                  <a:cubicBezTo>
                    <a:pt x="4060" y="5897"/>
                    <a:pt x="4095" y="5933"/>
                    <a:pt x="4140" y="5933"/>
                  </a:cubicBezTo>
                  <a:cubicBezTo>
                    <a:pt x="4184" y="5933"/>
                    <a:pt x="4220" y="5897"/>
                    <a:pt x="4220" y="5854"/>
                  </a:cubicBezTo>
                  <a:lnTo>
                    <a:pt x="4220" y="5426"/>
                  </a:lnTo>
                  <a:cubicBezTo>
                    <a:pt x="4259" y="5425"/>
                    <a:pt x="4297" y="5422"/>
                    <a:pt x="4334" y="5417"/>
                  </a:cubicBezTo>
                  <a:close/>
                  <a:moveTo>
                    <a:pt x="4140" y="0"/>
                  </a:moveTo>
                  <a:cubicBezTo>
                    <a:pt x="4109" y="0"/>
                    <a:pt x="4079" y="11"/>
                    <a:pt x="4054" y="32"/>
                  </a:cubicBezTo>
                  <a:cubicBezTo>
                    <a:pt x="3832" y="224"/>
                    <a:pt x="3674" y="545"/>
                    <a:pt x="3618" y="909"/>
                  </a:cubicBezTo>
                  <a:cubicBezTo>
                    <a:pt x="3427" y="593"/>
                    <a:pt x="3163" y="354"/>
                    <a:pt x="2883" y="259"/>
                  </a:cubicBezTo>
                  <a:cubicBezTo>
                    <a:pt x="2870" y="255"/>
                    <a:pt x="2856" y="252"/>
                    <a:pt x="2842" y="252"/>
                  </a:cubicBezTo>
                  <a:cubicBezTo>
                    <a:pt x="2794" y="252"/>
                    <a:pt x="2749" y="279"/>
                    <a:pt x="2726" y="323"/>
                  </a:cubicBezTo>
                  <a:cubicBezTo>
                    <a:pt x="2583" y="601"/>
                    <a:pt x="2564" y="987"/>
                    <a:pt x="2666" y="1370"/>
                  </a:cubicBezTo>
                  <a:cubicBezTo>
                    <a:pt x="2378" y="1144"/>
                    <a:pt x="2046" y="1013"/>
                    <a:pt x="1750" y="1013"/>
                  </a:cubicBezTo>
                  <a:cubicBezTo>
                    <a:pt x="1726" y="1013"/>
                    <a:pt x="1703" y="1013"/>
                    <a:pt x="1680" y="1015"/>
                  </a:cubicBezTo>
                  <a:cubicBezTo>
                    <a:pt x="1616" y="1020"/>
                    <a:pt x="1564" y="1071"/>
                    <a:pt x="1560" y="1136"/>
                  </a:cubicBezTo>
                  <a:cubicBezTo>
                    <a:pt x="1538" y="1430"/>
                    <a:pt x="1654" y="1767"/>
                    <a:pt x="1871" y="2064"/>
                  </a:cubicBezTo>
                  <a:cubicBezTo>
                    <a:pt x="1725" y="2028"/>
                    <a:pt x="1578" y="2010"/>
                    <a:pt x="1438" y="2010"/>
                  </a:cubicBezTo>
                  <a:cubicBezTo>
                    <a:pt x="1237" y="2010"/>
                    <a:pt x="1049" y="2048"/>
                    <a:pt x="893" y="2124"/>
                  </a:cubicBezTo>
                  <a:cubicBezTo>
                    <a:pt x="835" y="2153"/>
                    <a:pt x="806" y="2220"/>
                    <a:pt x="826" y="2282"/>
                  </a:cubicBezTo>
                  <a:cubicBezTo>
                    <a:pt x="922" y="2579"/>
                    <a:pt x="1182" y="2866"/>
                    <a:pt x="1524" y="3063"/>
                  </a:cubicBezTo>
                  <a:cubicBezTo>
                    <a:pt x="1132" y="3110"/>
                    <a:pt x="782" y="3272"/>
                    <a:pt x="577" y="3510"/>
                  </a:cubicBezTo>
                  <a:cubicBezTo>
                    <a:pt x="534" y="3559"/>
                    <a:pt x="534" y="3631"/>
                    <a:pt x="577" y="3681"/>
                  </a:cubicBezTo>
                  <a:cubicBezTo>
                    <a:pt x="769" y="3903"/>
                    <a:pt x="1090" y="4060"/>
                    <a:pt x="1454" y="4117"/>
                  </a:cubicBezTo>
                  <a:cubicBezTo>
                    <a:pt x="1137" y="4307"/>
                    <a:pt x="899" y="4572"/>
                    <a:pt x="804" y="4851"/>
                  </a:cubicBezTo>
                  <a:cubicBezTo>
                    <a:pt x="784" y="4912"/>
                    <a:pt x="810" y="4979"/>
                    <a:pt x="868" y="5008"/>
                  </a:cubicBezTo>
                  <a:cubicBezTo>
                    <a:pt x="1030" y="5091"/>
                    <a:pt x="1228" y="5133"/>
                    <a:pt x="1440" y="5133"/>
                  </a:cubicBezTo>
                  <a:cubicBezTo>
                    <a:pt x="1593" y="5133"/>
                    <a:pt x="1754" y="5111"/>
                    <a:pt x="1914" y="5068"/>
                  </a:cubicBezTo>
                  <a:lnTo>
                    <a:pt x="1914" y="5068"/>
                  </a:lnTo>
                  <a:cubicBezTo>
                    <a:pt x="1670" y="5379"/>
                    <a:pt x="1537" y="5741"/>
                    <a:pt x="1560" y="6054"/>
                  </a:cubicBezTo>
                  <a:cubicBezTo>
                    <a:pt x="1564" y="6118"/>
                    <a:pt x="1616" y="6170"/>
                    <a:pt x="1680" y="6174"/>
                  </a:cubicBezTo>
                  <a:cubicBezTo>
                    <a:pt x="1703" y="6176"/>
                    <a:pt x="1727" y="6177"/>
                    <a:pt x="1751" y="6177"/>
                  </a:cubicBezTo>
                  <a:cubicBezTo>
                    <a:pt x="2027" y="6177"/>
                    <a:pt x="2335" y="6063"/>
                    <a:pt x="2610" y="5863"/>
                  </a:cubicBezTo>
                  <a:lnTo>
                    <a:pt x="2610" y="5863"/>
                  </a:lnTo>
                  <a:cubicBezTo>
                    <a:pt x="2521" y="6221"/>
                    <a:pt x="2539" y="6578"/>
                    <a:pt x="2669" y="6841"/>
                  </a:cubicBezTo>
                  <a:cubicBezTo>
                    <a:pt x="2691" y="6887"/>
                    <a:pt x="2738" y="6915"/>
                    <a:pt x="2787" y="6915"/>
                  </a:cubicBezTo>
                  <a:cubicBezTo>
                    <a:pt x="2800" y="6915"/>
                    <a:pt x="2813" y="6913"/>
                    <a:pt x="2826" y="6908"/>
                  </a:cubicBezTo>
                  <a:cubicBezTo>
                    <a:pt x="3124" y="6812"/>
                    <a:pt x="3411" y="6553"/>
                    <a:pt x="3607" y="6211"/>
                  </a:cubicBezTo>
                  <a:cubicBezTo>
                    <a:pt x="3652" y="6578"/>
                    <a:pt x="3796" y="6907"/>
                    <a:pt x="4009" y="7116"/>
                  </a:cubicBezTo>
                  <a:lnTo>
                    <a:pt x="4009" y="7861"/>
                  </a:lnTo>
                  <a:cubicBezTo>
                    <a:pt x="3963" y="7858"/>
                    <a:pt x="3916" y="7854"/>
                    <a:pt x="3871" y="7850"/>
                  </a:cubicBezTo>
                  <a:lnTo>
                    <a:pt x="3869" y="7850"/>
                  </a:lnTo>
                  <a:cubicBezTo>
                    <a:pt x="3417" y="7801"/>
                    <a:pt x="3090" y="7445"/>
                    <a:pt x="3110" y="7025"/>
                  </a:cubicBezTo>
                  <a:cubicBezTo>
                    <a:pt x="3112" y="6981"/>
                    <a:pt x="3078" y="6943"/>
                    <a:pt x="3034" y="6940"/>
                  </a:cubicBezTo>
                  <a:cubicBezTo>
                    <a:pt x="3033" y="6940"/>
                    <a:pt x="3032" y="6940"/>
                    <a:pt x="3031" y="6940"/>
                  </a:cubicBezTo>
                  <a:cubicBezTo>
                    <a:pt x="2988" y="6940"/>
                    <a:pt x="2953" y="6974"/>
                    <a:pt x="2951" y="7017"/>
                  </a:cubicBezTo>
                  <a:cubicBezTo>
                    <a:pt x="2936" y="7303"/>
                    <a:pt x="3055" y="7565"/>
                    <a:pt x="3258" y="7748"/>
                  </a:cubicBezTo>
                  <a:cubicBezTo>
                    <a:pt x="3004" y="7686"/>
                    <a:pt x="2759" y="7602"/>
                    <a:pt x="2528" y="7498"/>
                  </a:cubicBezTo>
                  <a:cubicBezTo>
                    <a:pt x="2236" y="7325"/>
                    <a:pt x="2086" y="6988"/>
                    <a:pt x="2155" y="6655"/>
                  </a:cubicBezTo>
                  <a:cubicBezTo>
                    <a:pt x="2164" y="6612"/>
                    <a:pt x="2136" y="6569"/>
                    <a:pt x="2093" y="6560"/>
                  </a:cubicBezTo>
                  <a:cubicBezTo>
                    <a:pt x="2087" y="6559"/>
                    <a:pt x="2081" y="6558"/>
                    <a:pt x="2076" y="6558"/>
                  </a:cubicBezTo>
                  <a:cubicBezTo>
                    <a:pt x="2039" y="6558"/>
                    <a:pt x="2006" y="6584"/>
                    <a:pt x="1997" y="6623"/>
                  </a:cubicBezTo>
                  <a:cubicBezTo>
                    <a:pt x="1952" y="6847"/>
                    <a:pt x="1988" y="7073"/>
                    <a:pt x="2090" y="7265"/>
                  </a:cubicBezTo>
                  <a:cubicBezTo>
                    <a:pt x="1622" y="6977"/>
                    <a:pt x="1240" y="6597"/>
                    <a:pt x="998" y="6160"/>
                  </a:cubicBezTo>
                  <a:cubicBezTo>
                    <a:pt x="983" y="6133"/>
                    <a:pt x="956" y="6118"/>
                    <a:pt x="927" y="6118"/>
                  </a:cubicBezTo>
                  <a:cubicBezTo>
                    <a:pt x="914" y="6118"/>
                    <a:pt x="901" y="6121"/>
                    <a:pt x="889" y="6128"/>
                  </a:cubicBezTo>
                  <a:cubicBezTo>
                    <a:pt x="850" y="6150"/>
                    <a:pt x="836" y="6198"/>
                    <a:pt x="858" y="6237"/>
                  </a:cubicBezTo>
                  <a:cubicBezTo>
                    <a:pt x="1064" y="6611"/>
                    <a:pt x="1365" y="6947"/>
                    <a:pt x="1742" y="7225"/>
                  </a:cubicBezTo>
                  <a:cubicBezTo>
                    <a:pt x="1549" y="7229"/>
                    <a:pt x="1356" y="7292"/>
                    <a:pt x="1195" y="7411"/>
                  </a:cubicBezTo>
                  <a:cubicBezTo>
                    <a:pt x="1160" y="7437"/>
                    <a:pt x="1152" y="7487"/>
                    <a:pt x="1179" y="7523"/>
                  </a:cubicBezTo>
                  <a:cubicBezTo>
                    <a:pt x="1194" y="7544"/>
                    <a:pt x="1218" y="7555"/>
                    <a:pt x="1242" y="7555"/>
                  </a:cubicBezTo>
                  <a:cubicBezTo>
                    <a:pt x="1259" y="7555"/>
                    <a:pt x="1276" y="7550"/>
                    <a:pt x="1290" y="7539"/>
                  </a:cubicBezTo>
                  <a:cubicBezTo>
                    <a:pt x="1429" y="7436"/>
                    <a:pt x="1596" y="7384"/>
                    <a:pt x="1763" y="7384"/>
                  </a:cubicBezTo>
                  <a:cubicBezTo>
                    <a:pt x="1880" y="7384"/>
                    <a:pt x="1998" y="7410"/>
                    <a:pt x="2105" y="7462"/>
                  </a:cubicBezTo>
                  <a:cubicBezTo>
                    <a:pt x="2141" y="7482"/>
                    <a:pt x="2177" y="7502"/>
                    <a:pt x="2215" y="7523"/>
                  </a:cubicBezTo>
                  <a:cubicBezTo>
                    <a:pt x="2338" y="7588"/>
                    <a:pt x="2464" y="7648"/>
                    <a:pt x="2594" y="7701"/>
                  </a:cubicBezTo>
                  <a:cubicBezTo>
                    <a:pt x="2380" y="7758"/>
                    <a:pt x="2186" y="7889"/>
                    <a:pt x="2054" y="8077"/>
                  </a:cubicBezTo>
                  <a:cubicBezTo>
                    <a:pt x="2028" y="8113"/>
                    <a:pt x="2038" y="8164"/>
                    <a:pt x="2074" y="8188"/>
                  </a:cubicBezTo>
                  <a:cubicBezTo>
                    <a:pt x="2088" y="8198"/>
                    <a:pt x="2104" y="8203"/>
                    <a:pt x="2119" y="8203"/>
                  </a:cubicBezTo>
                  <a:cubicBezTo>
                    <a:pt x="2145" y="8203"/>
                    <a:pt x="2170" y="8192"/>
                    <a:pt x="2186" y="8169"/>
                  </a:cubicBezTo>
                  <a:cubicBezTo>
                    <a:pt x="2336" y="7954"/>
                    <a:pt x="2583" y="7829"/>
                    <a:pt x="2838" y="7829"/>
                  </a:cubicBezTo>
                  <a:cubicBezTo>
                    <a:pt x="2896" y="7829"/>
                    <a:pt x="2955" y="7836"/>
                    <a:pt x="3014" y="7849"/>
                  </a:cubicBezTo>
                  <a:cubicBezTo>
                    <a:pt x="3336" y="7944"/>
                    <a:pt x="3671" y="8002"/>
                    <a:pt x="4009" y="8021"/>
                  </a:cubicBezTo>
                  <a:lnTo>
                    <a:pt x="4009" y="8189"/>
                  </a:lnTo>
                  <a:cubicBezTo>
                    <a:pt x="3743" y="8196"/>
                    <a:pt x="3459" y="8340"/>
                    <a:pt x="3164" y="8492"/>
                  </a:cubicBezTo>
                  <a:cubicBezTo>
                    <a:pt x="3025" y="8564"/>
                    <a:pt x="2882" y="8636"/>
                    <a:pt x="2739" y="8697"/>
                  </a:cubicBezTo>
                  <a:cubicBezTo>
                    <a:pt x="2606" y="8753"/>
                    <a:pt x="2469" y="8781"/>
                    <a:pt x="2335" y="8781"/>
                  </a:cubicBezTo>
                  <a:cubicBezTo>
                    <a:pt x="2186" y="8781"/>
                    <a:pt x="2041" y="8746"/>
                    <a:pt x="1911" y="8678"/>
                  </a:cubicBezTo>
                  <a:cubicBezTo>
                    <a:pt x="1681" y="8559"/>
                    <a:pt x="1524" y="8346"/>
                    <a:pt x="1467" y="8078"/>
                  </a:cubicBezTo>
                  <a:cubicBezTo>
                    <a:pt x="1458" y="8032"/>
                    <a:pt x="1424" y="7995"/>
                    <a:pt x="1379" y="7981"/>
                  </a:cubicBezTo>
                  <a:cubicBezTo>
                    <a:pt x="710" y="7766"/>
                    <a:pt x="718" y="7422"/>
                    <a:pt x="729" y="6987"/>
                  </a:cubicBezTo>
                  <a:cubicBezTo>
                    <a:pt x="736" y="6636"/>
                    <a:pt x="745" y="6245"/>
                    <a:pt x="367" y="5939"/>
                  </a:cubicBezTo>
                  <a:cubicBezTo>
                    <a:pt x="571" y="5822"/>
                    <a:pt x="823" y="5734"/>
                    <a:pt x="1062" y="5700"/>
                  </a:cubicBezTo>
                  <a:cubicBezTo>
                    <a:pt x="1132" y="5689"/>
                    <a:pt x="1182" y="5623"/>
                    <a:pt x="1171" y="5552"/>
                  </a:cubicBezTo>
                  <a:cubicBezTo>
                    <a:pt x="1162" y="5486"/>
                    <a:pt x="1105" y="5440"/>
                    <a:pt x="1042" y="5440"/>
                  </a:cubicBezTo>
                  <a:cubicBezTo>
                    <a:pt x="1036" y="5440"/>
                    <a:pt x="1030" y="5441"/>
                    <a:pt x="1025" y="5441"/>
                  </a:cubicBezTo>
                  <a:cubicBezTo>
                    <a:pt x="679" y="5491"/>
                    <a:pt x="308" y="5642"/>
                    <a:pt x="55" y="5833"/>
                  </a:cubicBezTo>
                  <a:cubicBezTo>
                    <a:pt x="21" y="5859"/>
                    <a:pt x="1" y="5901"/>
                    <a:pt x="4" y="5945"/>
                  </a:cubicBezTo>
                  <a:cubicBezTo>
                    <a:pt x="6" y="5988"/>
                    <a:pt x="31" y="6028"/>
                    <a:pt x="68" y="6049"/>
                  </a:cubicBezTo>
                  <a:cubicBezTo>
                    <a:pt x="484" y="6290"/>
                    <a:pt x="477" y="6611"/>
                    <a:pt x="468" y="6981"/>
                  </a:cubicBezTo>
                  <a:cubicBezTo>
                    <a:pt x="458" y="7424"/>
                    <a:pt x="447" y="7925"/>
                    <a:pt x="1230" y="8205"/>
                  </a:cubicBezTo>
                  <a:cubicBezTo>
                    <a:pt x="1315" y="8515"/>
                    <a:pt x="1511" y="8764"/>
                    <a:pt x="1790" y="8909"/>
                  </a:cubicBezTo>
                  <a:cubicBezTo>
                    <a:pt x="1957" y="8997"/>
                    <a:pt x="2144" y="9041"/>
                    <a:pt x="2334" y="9041"/>
                  </a:cubicBezTo>
                  <a:cubicBezTo>
                    <a:pt x="2503" y="9041"/>
                    <a:pt x="2674" y="9006"/>
                    <a:pt x="2839" y="8937"/>
                  </a:cubicBezTo>
                  <a:cubicBezTo>
                    <a:pt x="2993" y="8873"/>
                    <a:pt x="3140" y="8797"/>
                    <a:pt x="3282" y="8724"/>
                  </a:cubicBezTo>
                  <a:cubicBezTo>
                    <a:pt x="3548" y="8587"/>
                    <a:pt x="3803" y="8458"/>
                    <a:pt x="4009" y="8450"/>
                  </a:cubicBezTo>
                  <a:lnTo>
                    <a:pt x="4009" y="9141"/>
                  </a:lnTo>
                  <a:cubicBezTo>
                    <a:pt x="4009" y="9213"/>
                    <a:pt x="4067" y="9271"/>
                    <a:pt x="4140" y="9271"/>
                  </a:cubicBezTo>
                  <a:cubicBezTo>
                    <a:pt x="4211" y="9271"/>
                    <a:pt x="4270" y="9213"/>
                    <a:pt x="4270" y="9141"/>
                  </a:cubicBezTo>
                  <a:lnTo>
                    <a:pt x="4270" y="7116"/>
                  </a:lnTo>
                  <a:cubicBezTo>
                    <a:pt x="4468" y="6921"/>
                    <a:pt x="4608" y="6620"/>
                    <a:pt x="4662" y="6281"/>
                  </a:cubicBezTo>
                  <a:cubicBezTo>
                    <a:pt x="4851" y="6597"/>
                    <a:pt x="5117" y="6835"/>
                    <a:pt x="5395" y="6930"/>
                  </a:cubicBezTo>
                  <a:cubicBezTo>
                    <a:pt x="5409" y="6935"/>
                    <a:pt x="5423" y="6937"/>
                    <a:pt x="5437" y="6937"/>
                  </a:cubicBezTo>
                  <a:cubicBezTo>
                    <a:pt x="5484" y="6937"/>
                    <a:pt x="5530" y="6911"/>
                    <a:pt x="5553" y="6866"/>
                  </a:cubicBezTo>
                  <a:cubicBezTo>
                    <a:pt x="5696" y="6588"/>
                    <a:pt x="5715" y="6202"/>
                    <a:pt x="5612" y="5821"/>
                  </a:cubicBezTo>
                  <a:lnTo>
                    <a:pt x="5612" y="5821"/>
                  </a:lnTo>
                  <a:cubicBezTo>
                    <a:pt x="5900" y="6047"/>
                    <a:pt x="6233" y="6177"/>
                    <a:pt x="6528" y="6177"/>
                  </a:cubicBezTo>
                  <a:cubicBezTo>
                    <a:pt x="6552" y="6177"/>
                    <a:pt x="6575" y="6176"/>
                    <a:pt x="6598" y="6174"/>
                  </a:cubicBezTo>
                  <a:cubicBezTo>
                    <a:pt x="6663" y="6170"/>
                    <a:pt x="6714" y="6118"/>
                    <a:pt x="6719" y="6054"/>
                  </a:cubicBezTo>
                  <a:cubicBezTo>
                    <a:pt x="6741" y="5761"/>
                    <a:pt x="6624" y="5423"/>
                    <a:pt x="6408" y="5125"/>
                  </a:cubicBezTo>
                  <a:lnTo>
                    <a:pt x="6408" y="5125"/>
                  </a:lnTo>
                  <a:cubicBezTo>
                    <a:pt x="6555" y="5161"/>
                    <a:pt x="6701" y="5180"/>
                    <a:pt x="6841" y="5180"/>
                  </a:cubicBezTo>
                  <a:cubicBezTo>
                    <a:pt x="7042" y="5180"/>
                    <a:pt x="7230" y="5142"/>
                    <a:pt x="7386" y="5065"/>
                  </a:cubicBezTo>
                  <a:cubicBezTo>
                    <a:pt x="7444" y="5037"/>
                    <a:pt x="7472" y="4970"/>
                    <a:pt x="7452" y="4909"/>
                  </a:cubicBezTo>
                  <a:cubicBezTo>
                    <a:pt x="7356" y="4610"/>
                    <a:pt x="7098" y="4324"/>
                    <a:pt x="6754" y="4127"/>
                  </a:cubicBezTo>
                  <a:cubicBezTo>
                    <a:pt x="7147" y="4080"/>
                    <a:pt x="7498" y="3917"/>
                    <a:pt x="7703" y="3679"/>
                  </a:cubicBezTo>
                  <a:cubicBezTo>
                    <a:pt x="7745" y="3631"/>
                    <a:pt x="7745" y="3559"/>
                    <a:pt x="7703" y="3510"/>
                  </a:cubicBezTo>
                  <a:cubicBezTo>
                    <a:pt x="7510" y="3287"/>
                    <a:pt x="7190" y="3130"/>
                    <a:pt x="6826" y="3073"/>
                  </a:cubicBezTo>
                  <a:cubicBezTo>
                    <a:pt x="7141" y="2883"/>
                    <a:pt x="7380" y="2618"/>
                    <a:pt x="7475" y="2338"/>
                  </a:cubicBezTo>
                  <a:cubicBezTo>
                    <a:pt x="7496" y="2277"/>
                    <a:pt x="7469" y="2210"/>
                    <a:pt x="7411" y="2181"/>
                  </a:cubicBezTo>
                  <a:cubicBezTo>
                    <a:pt x="7250" y="2098"/>
                    <a:pt x="7052" y="2057"/>
                    <a:pt x="6840" y="2057"/>
                  </a:cubicBezTo>
                  <a:cubicBezTo>
                    <a:pt x="6687" y="2057"/>
                    <a:pt x="6525" y="2078"/>
                    <a:pt x="6365" y="2121"/>
                  </a:cubicBezTo>
                  <a:cubicBezTo>
                    <a:pt x="6609" y="1810"/>
                    <a:pt x="6742" y="1448"/>
                    <a:pt x="6719" y="1135"/>
                  </a:cubicBezTo>
                  <a:cubicBezTo>
                    <a:pt x="6714" y="1071"/>
                    <a:pt x="6663" y="1020"/>
                    <a:pt x="6598" y="1015"/>
                  </a:cubicBezTo>
                  <a:cubicBezTo>
                    <a:pt x="6575" y="1013"/>
                    <a:pt x="6551" y="1012"/>
                    <a:pt x="6527" y="1012"/>
                  </a:cubicBezTo>
                  <a:cubicBezTo>
                    <a:pt x="6251" y="1012"/>
                    <a:pt x="5944" y="1126"/>
                    <a:pt x="5670" y="1326"/>
                  </a:cubicBezTo>
                  <a:cubicBezTo>
                    <a:pt x="5759" y="969"/>
                    <a:pt x="5740" y="612"/>
                    <a:pt x="5610" y="348"/>
                  </a:cubicBezTo>
                  <a:cubicBezTo>
                    <a:pt x="5587" y="303"/>
                    <a:pt x="5542" y="275"/>
                    <a:pt x="5494" y="275"/>
                  </a:cubicBezTo>
                  <a:cubicBezTo>
                    <a:pt x="5480" y="275"/>
                    <a:pt x="5466" y="277"/>
                    <a:pt x="5453" y="282"/>
                  </a:cubicBezTo>
                  <a:cubicBezTo>
                    <a:pt x="5155" y="377"/>
                    <a:pt x="4869" y="637"/>
                    <a:pt x="4671" y="980"/>
                  </a:cubicBezTo>
                  <a:cubicBezTo>
                    <a:pt x="4625" y="587"/>
                    <a:pt x="4462" y="237"/>
                    <a:pt x="4224" y="32"/>
                  </a:cubicBezTo>
                  <a:cubicBezTo>
                    <a:pt x="4200" y="11"/>
                    <a:pt x="4170" y="0"/>
                    <a:pt x="41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12;p78"/>
            <p:cNvSpPr/>
            <p:nvPr/>
          </p:nvSpPr>
          <p:spPr>
            <a:xfrm>
              <a:off x="9641795" y="2064722"/>
              <a:ext cx="290881" cy="394199"/>
            </a:xfrm>
            <a:custGeom>
              <a:avLst/>
              <a:gdLst/>
              <a:ahLst/>
              <a:cxnLst/>
              <a:rect l="l" t="t" r="r" b="b"/>
              <a:pathLst>
                <a:path w="6695" h="9073" extrusionOk="0">
                  <a:moveTo>
                    <a:pt x="4244" y="332"/>
                  </a:moveTo>
                  <a:cubicBezTo>
                    <a:pt x="4444" y="444"/>
                    <a:pt x="4556" y="647"/>
                    <a:pt x="4536" y="874"/>
                  </a:cubicBezTo>
                  <a:cubicBezTo>
                    <a:pt x="4452" y="896"/>
                    <a:pt x="4368" y="922"/>
                    <a:pt x="4286" y="951"/>
                  </a:cubicBezTo>
                  <a:cubicBezTo>
                    <a:pt x="4214" y="958"/>
                    <a:pt x="4144" y="961"/>
                    <a:pt x="4075" y="961"/>
                  </a:cubicBezTo>
                  <a:cubicBezTo>
                    <a:pt x="3974" y="961"/>
                    <a:pt x="3875" y="954"/>
                    <a:pt x="3780" y="940"/>
                  </a:cubicBezTo>
                  <a:cubicBezTo>
                    <a:pt x="4009" y="796"/>
                    <a:pt x="4179" y="578"/>
                    <a:pt x="4244" y="332"/>
                  </a:cubicBezTo>
                  <a:close/>
                  <a:moveTo>
                    <a:pt x="1819" y="264"/>
                  </a:moveTo>
                  <a:lnTo>
                    <a:pt x="1819" y="264"/>
                  </a:lnTo>
                  <a:cubicBezTo>
                    <a:pt x="1887" y="281"/>
                    <a:pt x="2050" y="394"/>
                    <a:pt x="2184" y="487"/>
                  </a:cubicBezTo>
                  <a:cubicBezTo>
                    <a:pt x="2450" y="672"/>
                    <a:pt x="2825" y="933"/>
                    <a:pt x="3290" y="1089"/>
                  </a:cubicBezTo>
                  <a:cubicBezTo>
                    <a:pt x="3301" y="1094"/>
                    <a:pt x="3314" y="1098"/>
                    <a:pt x="3326" y="1100"/>
                  </a:cubicBezTo>
                  <a:cubicBezTo>
                    <a:pt x="3461" y="1144"/>
                    <a:pt x="3603" y="1178"/>
                    <a:pt x="3753" y="1199"/>
                  </a:cubicBezTo>
                  <a:cubicBezTo>
                    <a:pt x="3463" y="1369"/>
                    <a:pt x="3197" y="1587"/>
                    <a:pt x="2968" y="1846"/>
                  </a:cubicBezTo>
                  <a:cubicBezTo>
                    <a:pt x="2909" y="1913"/>
                    <a:pt x="2852" y="1983"/>
                    <a:pt x="2799" y="2055"/>
                  </a:cubicBezTo>
                  <a:lnTo>
                    <a:pt x="2781" y="1910"/>
                  </a:lnTo>
                  <a:cubicBezTo>
                    <a:pt x="2714" y="1335"/>
                    <a:pt x="2386" y="966"/>
                    <a:pt x="1833" y="839"/>
                  </a:cubicBezTo>
                  <a:lnTo>
                    <a:pt x="1827" y="792"/>
                  </a:lnTo>
                  <a:cubicBezTo>
                    <a:pt x="1784" y="423"/>
                    <a:pt x="1803" y="302"/>
                    <a:pt x="1819" y="264"/>
                  </a:cubicBezTo>
                  <a:close/>
                  <a:moveTo>
                    <a:pt x="1309" y="1012"/>
                  </a:moveTo>
                  <a:lnTo>
                    <a:pt x="1309" y="1012"/>
                  </a:lnTo>
                  <a:cubicBezTo>
                    <a:pt x="1515" y="1046"/>
                    <a:pt x="1730" y="1083"/>
                    <a:pt x="1753" y="1087"/>
                  </a:cubicBezTo>
                  <a:cubicBezTo>
                    <a:pt x="2209" y="1184"/>
                    <a:pt x="2468" y="1472"/>
                    <a:pt x="2523" y="1941"/>
                  </a:cubicBezTo>
                  <a:lnTo>
                    <a:pt x="2577" y="2399"/>
                  </a:lnTo>
                  <a:cubicBezTo>
                    <a:pt x="2359" y="2792"/>
                    <a:pt x="2245" y="3216"/>
                    <a:pt x="2245" y="3635"/>
                  </a:cubicBezTo>
                  <a:cubicBezTo>
                    <a:pt x="2245" y="3939"/>
                    <a:pt x="2314" y="4431"/>
                    <a:pt x="2509" y="4815"/>
                  </a:cubicBezTo>
                  <a:cubicBezTo>
                    <a:pt x="2534" y="4865"/>
                    <a:pt x="2561" y="4909"/>
                    <a:pt x="2588" y="4953"/>
                  </a:cubicBezTo>
                  <a:cubicBezTo>
                    <a:pt x="2383" y="4871"/>
                    <a:pt x="2190" y="4766"/>
                    <a:pt x="2059" y="4650"/>
                  </a:cubicBezTo>
                  <a:cubicBezTo>
                    <a:pt x="1644" y="4284"/>
                    <a:pt x="1443" y="3759"/>
                    <a:pt x="1508" y="3208"/>
                  </a:cubicBezTo>
                  <a:lnTo>
                    <a:pt x="1609" y="2345"/>
                  </a:lnTo>
                  <a:cubicBezTo>
                    <a:pt x="1688" y="1665"/>
                    <a:pt x="1462" y="1239"/>
                    <a:pt x="1309" y="1012"/>
                  </a:cubicBezTo>
                  <a:close/>
                  <a:moveTo>
                    <a:pt x="5144" y="1014"/>
                  </a:moveTo>
                  <a:cubicBezTo>
                    <a:pt x="4824" y="1445"/>
                    <a:pt x="4838" y="1661"/>
                    <a:pt x="4912" y="2213"/>
                  </a:cubicBezTo>
                  <a:cubicBezTo>
                    <a:pt x="4926" y="2308"/>
                    <a:pt x="4940" y="2417"/>
                    <a:pt x="4955" y="2539"/>
                  </a:cubicBezTo>
                  <a:lnTo>
                    <a:pt x="5033" y="3208"/>
                  </a:lnTo>
                  <a:cubicBezTo>
                    <a:pt x="5126" y="4007"/>
                    <a:pt x="4656" y="4732"/>
                    <a:pt x="3862" y="5011"/>
                  </a:cubicBezTo>
                  <a:cubicBezTo>
                    <a:pt x="3653" y="5083"/>
                    <a:pt x="3481" y="5122"/>
                    <a:pt x="3337" y="5122"/>
                  </a:cubicBezTo>
                  <a:cubicBezTo>
                    <a:pt x="3317" y="5122"/>
                    <a:pt x="3297" y="5121"/>
                    <a:pt x="3278" y="5119"/>
                  </a:cubicBezTo>
                  <a:cubicBezTo>
                    <a:pt x="4038" y="4665"/>
                    <a:pt x="4578" y="3908"/>
                    <a:pt x="4712" y="3087"/>
                  </a:cubicBezTo>
                  <a:cubicBezTo>
                    <a:pt x="4719" y="3042"/>
                    <a:pt x="4689" y="3001"/>
                    <a:pt x="4645" y="2995"/>
                  </a:cubicBezTo>
                  <a:cubicBezTo>
                    <a:pt x="4641" y="2994"/>
                    <a:pt x="4637" y="2993"/>
                    <a:pt x="4633" y="2993"/>
                  </a:cubicBezTo>
                  <a:cubicBezTo>
                    <a:pt x="4594" y="2993"/>
                    <a:pt x="4560" y="3022"/>
                    <a:pt x="4553" y="3061"/>
                  </a:cubicBezTo>
                  <a:cubicBezTo>
                    <a:pt x="4420" y="3884"/>
                    <a:pt x="3850" y="4641"/>
                    <a:pt x="3058" y="5058"/>
                  </a:cubicBezTo>
                  <a:cubicBezTo>
                    <a:pt x="2932" y="4992"/>
                    <a:pt x="2832" y="4873"/>
                    <a:pt x="2742" y="4697"/>
                  </a:cubicBezTo>
                  <a:cubicBezTo>
                    <a:pt x="2617" y="4451"/>
                    <a:pt x="2545" y="4134"/>
                    <a:pt x="2518" y="3865"/>
                  </a:cubicBezTo>
                  <a:cubicBezTo>
                    <a:pt x="2765" y="3058"/>
                    <a:pt x="3406" y="2354"/>
                    <a:pt x="4183" y="2048"/>
                  </a:cubicBezTo>
                  <a:cubicBezTo>
                    <a:pt x="4225" y="2031"/>
                    <a:pt x="4244" y="1984"/>
                    <a:pt x="4229" y="1943"/>
                  </a:cubicBezTo>
                  <a:cubicBezTo>
                    <a:pt x="4216" y="1911"/>
                    <a:pt x="4186" y="1892"/>
                    <a:pt x="4153" y="1892"/>
                  </a:cubicBezTo>
                  <a:cubicBezTo>
                    <a:pt x="4144" y="1892"/>
                    <a:pt x="4134" y="1894"/>
                    <a:pt x="4124" y="1898"/>
                  </a:cubicBezTo>
                  <a:cubicBezTo>
                    <a:pt x="3687" y="2070"/>
                    <a:pt x="3287" y="2359"/>
                    <a:pt x="2967" y="2731"/>
                  </a:cubicBezTo>
                  <a:cubicBezTo>
                    <a:pt x="2784" y="2944"/>
                    <a:pt x="2632" y="3180"/>
                    <a:pt x="2516" y="3427"/>
                  </a:cubicBezTo>
                  <a:cubicBezTo>
                    <a:pt x="2626" y="2338"/>
                    <a:pt x="3589" y="1315"/>
                    <a:pt x="4757" y="1091"/>
                  </a:cubicBezTo>
                  <a:cubicBezTo>
                    <a:pt x="4772" y="1088"/>
                    <a:pt x="5052" y="1032"/>
                    <a:pt x="5144" y="1014"/>
                  </a:cubicBezTo>
                  <a:close/>
                  <a:moveTo>
                    <a:pt x="6096" y="4641"/>
                  </a:moveTo>
                  <a:cubicBezTo>
                    <a:pt x="6195" y="4641"/>
                    <a:pt x="6295" y="4658"/>
                    <a:pt x="6390" y="4696"/>
                  </a:cubicBezTo>
                  <a:cubicBezTo>
                    <a:pt x="6402" y="4965"/>
                    <a:pt x="6278" y="5223"/>
                    <a:pt x="6057" y="5382"/>
                  </a:cubicBezTo>
                  <a:lnTo>
                    <a:pt x="6057" y="5381"/>
                  </a:lnTo>
                  <a:cubicBezTo>
                    <a:pt x="5886" y="5503"/>
                    <a:pt x="5728" y="5554"/>
                    <a:pt x="5602" y="5554"/>
                  </a:cubicBezTo>
                  <a:cubicBezTo>
                    <a:pt x="5487" y="5554"/>
                    <a:pt x="5397" y="5511"/>
                    <a:pt x="5346" y="5441"/>
                  </a:cubicBezTo>
                  <a:cubicBezTo>
                    <a:pt x="5241" y="5294"/>
                    <a:pt x="5306" y="5022"/>
                    <a:pt x="5634" y="4788"/>
                  </a:cubicBezTo>
                  <a:cubicBezTo>
                    <a:pt x="5708" y="4736"/>
                    <a:pt x="5790" y="4696"/>
                    <a:pt x="5876" y="4672"/>
                  </a:cubicBezTo>
                  <a:lnTo>
                    <a:pt x="5876" y="4672"/>
                  </a:lnTo>
                  <a:cubicBezTo>
                    <a:pt x="5857" y="4851"/>
                    <a:pt x="5801" y="5026"/>
                    <a:pt x="5713" y="5184"/>
                  </a:cubicBezTo>
                  <a:cubicBezTo>
                    <a:pt x="5691" y="5223"/>
                    <a:pt x="5704" y="5272"/>
                    <a:pt x="5742" y="5294"/>
                  </a:cubicBezTo>
                  <a:cubicBezTo>
                    <a:pt x="5755" y="5301"/>
                    <a:pt x="5768" y="5304"/>
                    <a:pt x="5782" y="5304"/>
                  </a:cubicBezTo>
                  <a:cubicBezTo>
                    <a:pt x="5810" y="5304"/>
                    <a:pt x="5837" y="5290"/>
                    <a:pt x="5852" y="5263"/>
                  </a:cubicBezTo>
                  <a:cubicBezTo>
                    <a:pt x="5960" y="5073"/>
                    <a:pt x="6024" y="4860"/>
                    <a:pt x="6039" y="4643"/>
                  </a:cubicBezTo>
                  <a:cubicBezTo>
                    <a:pt x="6058" y="4641"/>
                    <a:pt x="6077" y="4641"/>
                    <a:pt x="6096" y="4641"/>
                  </a:cubicBezTo>
                  <a:close/>
                  <a:moveTo>
                    <a:pt x="713" y="5530"/>
                  </a:moveTo>
                  <a:cubicBezTo>
                    <a:pt x="1816" y="5530"/>
                    <a:pt x="2922" y="6043"/>
                    <a:pt x="3138" y="7292"/>
                  </a:cubicBezTo>
                  <a:lnTo>
                    <a:pt x="3138" y="7483"/>
                  </a:lnTo>
                  <a:cubicBezTo>
                    <a:pt x="2945" y="6945"/>
                    <a:pt x="2628" y="6424"/>
                    <a:pt x="2013" y="6052"/>
                  </a:cubicBezTo>
                  <a:cubicBezTo>
                    <a:pt x="2000" y="6044"/>
                    <a:pt x="1985" y="6040"/>
                    <a:pt x="1971" y="6040"/>
                  </a:cubicBezTo>
                  <a:cubicBezTo>
                    <a:pt x="1944" y="6040"/>
                    <a:pt x="1918" y="6054"/>
                    <a:pt x="1904" y="6079"/>
                  </a:cubicBezTo>
                  <a:cubicBezTo>
                    <a:pt x="1880" y="6117"/>
                    <a:pt x="1892" y="6166"/>
                    <a:pt x="1930" y="6188"/>
                  </a:cubicBezTo>
                  <a:cubicBezTo>
                    <a:pt x="2694" y="6652"/>
                    <a:pt x="2971" y="7370"/>
                    <a:pt x="3138" y="8045"/>
                  </a:cubicBezTo>
                  <a:lnTo>
                    <a:pt x="3138" y="8133"/>
                  </a:lnTo>
                  <a:cubicBezTo>
                    <a:pt x="2673" y="7076"/>
                    <a:pt x="1770" y="6138"/>
                    <a:pt x="618" y="5531"/>
                  </a:cubicBezTo>
                  <a:cubicBezTo>
                    <a:pt x="650" y="5530"/>
                    <a:pt x="681" y="5530"/>
                    <a:pt x="713" y="5530"/>
                  </a:cubicBezTo>
                  <a:close/>
                  <a:moveTo>
                    <a:pt x="1802" y="1"/>
                  </a:moveTo>
                  <a:cubicBezTo>
                    <a:pt x="1760" y="1"/>
                    <a:pt x="1721" y="11"/>
                    <a:pt x="1683" y="33"/>
                  </a:cubicBezTo>
                  <a:cubicBezTo>
                    <a:pt x="1544" y="117"/>
                    <a:pt x="1513" y="317"/>
                    <a:pt x="1565" y="790"/>
                  </a:cubicBezTo>
                  <a:cubicBezTo>
                    <a:pt x="1474" y="775"/>
                    <a:pt x="1371" y="758"/>
                    <a:pt x="1280" y="743"/>
                  </a:cubicBezTo>
                  <a:cubicBezTo>
                    <a:pt x="1223" y="734"/>
                    <a:pt x="1169" y="725"/>
                    <a:pt x="1121" y="725"/>
                  </a:cubicBezTo>
                  <a:cubicBezTo>
                    <a:pt x="1053" y="725"/>
                    <a:pt x="997" y="742"/>
                    <a:pt x="962" y="801"/>
                  </a:cubicBezTo>
                  <a:cubicBezTo>
                    <a:pt x="904" y="893"/>
                    <a:pt x="966" y="978"/>
                    <a:pt x="1031" y="1068"/>
                  </a:cubicBezTo>
                  <a:cubicBezTo>
                    <a:pt x="1161" y="1248"/>
                    <a:pt x="1432" y="1624"/>
                    <a:pt x="1350" y="2315"/>
                  </a:cubicBezTo>
                  <a:lnTo>
                    <a:pt x="1250" y="3177"/>
                  </a:lnTo>
                  <a:cubicBezTo>
                    <a:pt x="1176" y="3814"/>
                    <a:pt x="1407" y="4422"/>
                    <a:pt x="1887" y="4845"/>
                  </a:cubicBezTo>
                  <a:cubicBezTo>
                    <a:pt x="2190" y="5112"/>
                    <a:pt x="2742" y="5318"/>
                    <a:pt x="3139" y="5371"/>
                  </a:cubicBezTo>
                  <a:lnTo>
                    <a:pt x="3139" y="6504"/>
                  </a:lnTo>
                  <a:cubicBezTo>
                    <a:pt x="2926" y="6121"/>
                    <a:pt x="2605" y="5814"/>
                    <a:pt x="2185" y="5598"/>
                  </a:cubicBezTo>
                  <a:cubicBezTo>
                    <a:pt x="1760" y="5380"/>
                    <a:pt x="1255" y="5267"/>
                    <a:pt x="721" y="5267"/>
                  </a:cubicBezTo>
                  <a:cubicBezTo>
                    <a:pt x="522" y="5267"/>
                    <a:pt x="320" y="5283"/>
                    <a:pt x="116" y="5315"/>
                  </a:cubicBezTo>
                  <a:cubicBezTo>
                    <a:pt x="59" y="5323"/>
                    <a:pt x="15" y="5369"/>
                    <a:pt x="7" y="5426"/>
                  </a:cubicBezTo>
                  <a:cubicBezTo>
                    <a:pt x="0" y="5484"/>
                    <a:pt x="31" y="5539"/>
                    <a:pt x="85" y="5563"/>
                  </a:cubicBezTo>
                  <a:cubicBezTo>
                    <a:pt x="1656" y="6243"/>
                    <a:pt x="2828" y="7550"/>
                    <a:pt x="3142" y="8971"/>
                  </a:cubicBezTo>
                  <a:cubicBezTo>
                    <a:pt x="3155" y="9032"/>
                    <a:pt x="3208" y="9073"/>
                    <a:pt x="3268" y="9073"/>
                  </a:cubicBezTo>
                  <a:lnTo>
                    <a:pt x="3283" y="9073"/>
                  </a:lnTo>
                  <a:cubicBezTo>
                    <a:pt x="3349" y="9066"/>
                    <a:pt x="3400" y="9010"/>
                    <a:pt x="3400" y="8943"/>
                  </a:cubicBezTo>
                  <a:lnTo>
                    <a:pt x="3400" y="8680"/>
                  </a:lnTo>
                  <a:cubicBezTo>
                    <a:pt x="3400" y="7421"/>
                    <a:pt x="4073" y="6263"/>
                    <a:pt x="5163" y="5628"/>
                  </a:cubicBezTo>
                  <a:cubicBezTo>
                    <a:pt x="5262" y="5742"/>
                    <a:pt x="5415" y="5817"/>
                    <a:pt x="5604" y="5817"/>
                  </a:cubicBezTo>
                  <a:cubicBezTo>
                    <a:pt x="5779" y="5817"/>
                    <a:pt x="5985" y="5752"/>
                    <a:pt x="6209" y="5593"/>
                  </a:cubicBezTo>
                  <a:cubicBezTo>
                    <a:pt x="6528" y="5364"/>
                    <a:pt x="6695" y="4981"/>
                    <a:pt x="6643" y="4591"/>
                  </a:cubicBezTo>
                  <a:lnTo>
                    <a:pt x="6642" y="4591"/>
                  </a:lnTo>
                  <a:cubicBezTo>
                    <a:pt x="6636" y="4549"/>
                    <a:pt x="6610" y="4511"/>
                    <a:pt x="6572" y="4492"/>
                  </a:cubicBezTo>
                  <a:cubicBezTo>
                    <a:pt x="6421" y="4416"/>
                    <a:pt x="6258" y="4379"/>
                    <a:pt x="6096" y="4379"/>
                  </a:cubicBezTo>
                  <a:cubicBezTo>
                    <a:pt x="5880" y="4379"/>
                    <a:pt x="5665" y="4446"/>
                    <a:pt x="5482" y="4576"/>
                  </a:cubicBezTo>
                  <a:cubicBezTo>
                    <a:pt x="5109" y="4843"/>
                    <a:pt x="5001" y="5153"/>
                    <a:pt x="5050" y="5394"/>
                  </a:cubicBezTo>
                  <a:cubicBezTo>
                    <a:pt x="4285" y="5834"/>
                    <a:pt x="3710" y="6511"/>
                    <a:pt x="3399" y="7304"/>
                  </a:cubicBezTo>
                  <a:lnTo>
                    <a:pt x="3399" y="5382"/>
                  </a:lnTo>
                  <a:cubicBezTo>
                    <a:pt x="3555" y="5373"/>
                    <a:pt x="3734" y="5331"/>
                    <a:pt x="3949" y="5256"/>
                  </a:cubicBezTo>
                  <a:cubicBezTo>
                    <a:pt x="4861" y="4936"/>
                    <a:pt x="5400" y="4101"/>
                    <a:pt x="5292" y="3178"/>
                  </a:cubicBezTo>
                  <a:lnTo>
                    <a:pt x="5214" y="2509"/>
                  </a:lnTo>
                  <a:cubicBezTo>
                    <a:pt x="5200" y="2384"/>
                    <a:pt x="5184" y="2274"/>
                    <a:pt x="5171" y="2177"/>
                  </a:cubicBezTo>
                  <a:cubicBezTo>
                    <a:pt x="5090" y="1585"/>
                    <a:pt x="5076" y="1479"/>
                    <a:pt x="5567" y="903"/>
                  </a:cubicBezTo>
                  <a:cubicBezTo>
                    <a:pt x="5602" y="862"/>
                    <a:pt x="5608" y="804"/>
                    <a:pt x="5582" y="756"/>
                  </a:cubicBezTo>
                  <a:cubicBezTo>
                    <a:pt x="5560" y="713"/>
                    <a:pt x="5515" y="688"/>
                    <a:pt x="5467" y="688"/>
                  </a:cubicBezTo>
                  <a:cubicBezTo>
                    <a:pt x="5462" y="688"/>
                    <a:pt x="5457" y="688"/>
                    <a:pt x="5452" y="689"/>
                  </a:cubicBezTo>
                  <a:cubicBezTo>
                    <a:pt x="5414" y="694"/>
                    <a:pt x="5202" y="736"/>
                    <a:pt x="4849" y="807"/>
                  </a:cubicBezTo>
                  <a:cubicBezTo>
                    <a:pt x="4832" y="811"/>
                    <a:pt x="4815" y="814"/>
                    <a:pt x="4800" y="817"/>
                  </a:cubicBezTo>
                  <a:cubicBezTo>
                    <a:pt x="4796" y="454"/>
                    <a:pt x="4555" y="137"/>
                    <a:pt x="4182" y="25"/>
                  </a:cubicBezTo>
                  <a:cubicBezTo>
                    <a:pt x="4170" y="21"/>
                    <a:pt x="4158" y="20"/>
                    <a:pt x="4146" y="20"/>
                  </a:cubicBezTo>
                  <a:cubicBezTo>
                    <a:pt x="4121" y="20"/>
                    <a:pt x="4096" y="27"/>
                    <a:pt x="4074" y="41"/>
                  </a:cubicBezTo>
                  <a:cubicBezTo>
                    <a:pt x="4010" y="78"/>
                    <a:pt x="4011" y="177"/>
                    <a:pt x="4011" y="177"/>
                  </a:cubicBezTo>
                  <a:cubicBezTo>
                    <a:pt x="3974" y="483"/>
                    <a:pt x="3696" y="762"/>
                    <a:pt x="3356" y="838"/>
                  </a:cubicBezTo>
                  <a:cubicBezTo>
                    <a:pt x="2938" y="695"/>
                    <a:pt x="2595" y="456"/>
                    <a:pt x="2333" y="273"/>
                  </a:cubicBezTo>
                  <a:cubicBezTo>
                    <a:pt x="2108" y="116"/>
                    <a:pt x="1942" y="1"/>
                    <a:pt x="180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zövegdoboz 23"/>
          <p:cNvSpPr txBox="1"/>
          <p:nvPr/>
        </p:nvSpPr>
        <p:spPr>
          <a:xfrm>
            <a:off x="7926730" y="4328044"/>
            <a:ext cx="21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Around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world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5" name="Szövegdoboz 24"/>
          <p:cNvSpPr txBox="1"/>
          <p:nvPr/>
        </p:nvSpPr>
        <p:spPr>
          <a:xfrm>
            <a:off x="6437363" y="6098767"/>
            <a:ext cx="525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latin typeface="Georgia" panose="02040502050405020303" pitchFamily="18" charset="0"/>
              </a:rPr>
              <a:t>Multiple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language</a:t>
            </a:r>
            <a:r>
              <a:rPr lang="hu-HU" dirty="0" smtClean="0">
                <a:latin typeface="Georgia" panose="02040502050405020303" pitchFamily="18" charset="0"/>
              </a:rPr>
              <a:t> platform, </a:t>
            </a:r>
            <a:r>
              <a:rPr lang="hu-HU" dirty="0" err="1" smtClean="0">
                <a:latin typeface="Georgia" panose="02040502050405020303" pitchFamily="18" charset="0"/>
              </a:rPr>
              <a:t>international</a:t>
            </a:r>
            <a:r>
              <a:rPr lang="hu-HU" dirty="0" smtClean="0">
                <a:latin typeface="Georgia" panose="02040502050405020303" pitchFamily="18" charset="0"/>
              </a:rPr>
              <a:t> servers</a:t>
            </a:r>
            <a:endParaRPr lang="hu-HU" dirty="0">
              <a:latin typeface="Georgia" panose="02040502050405020303" pitchFamily="18" charset="0"/>
            </a:endParaRPr>
          </a:p>
        </p:txBody>
      </p:sp>
      <p:grpSp>
        <p:nvGrpSpPr>
          <p:cNvPr id="35" name="Csoportba foglalás 34"/>
          <p:cNvGrpSpPr/>
          <p:nvPr/>
        </p:nvGrpSpPr>
        <p:grpSpPr>
          <a:xfrm>
            <a:off x="1770032" y="1680593"/>
            <a:ext cx="2489053" cy="1487853"/>
            <a:chOff x="1494541" y="1929388"/>
            <a:chExt cx="2489053" cy="1487853"/>
          </a:xfrm>
        </p:grpSpPr>
        <p:grpSp>
          <p:nvGrpSpPr>
            <p:cNvPr id="9" name="Csoportba foglalás 8"/>
            <p:cNvGrpSpPr/>
            <p:nvPr/>
          </p:nvGrpSpPr>
          <p:grpSpPr>
            <a:xfrm>
              <a:off x="1494541" y="2575793"/>
              <a:ext cx="2489053" cy="779818"/>
              <a:chOff x="1775036" y="1688432"/>
              <a:chExt cx="1815355" cy="568749"/>
            </a:xfrm>
          </p:grpSpPr>
          <p:pic>
            <p:nvPicPr>
              <p:cNvPr id="7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036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Crescent Moon Free Download PNG HD Transparent HQ PNG Download | FreePNGim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FFBC2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024403" y="1691193"/>
                <a:ext cx="568749" cy="563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Moth Icons - Free SVG &amp; PNG Moth Images - Noun Projec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142" y="1929388"/>
              <a:ext cx="1487853" cy="148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Csoportba foglalás 5"/>
          <p:cNvGrpSpPr/>
          <p:nvPr/>
        </p:nvGrpSpPr>
        <p:grpSpPr>
          <a:xfrm>
            <a:off x="8026909" y="4886454"/>
            <a:ext cx="1900817" cy="1063694"/>
            <a:chOff x="7954064" y="4830924"/>
            <a:chExt cx="1900817" cy="1063694"/>
          </a:xfrm>
        </p:grpSpPr>
        <p:grpSp>
          <p:nvGrpSpPr>
            <p:cNvPr id="26" name="Google Shape;17072;p96"/>
            <p:cNvGrpSpPr/>
            <p:nvPr/>
          </p:nvGrpSpPr>
          <p:grpSpPr>
            <a:xfrm>
              <a:off x="9278785" y="495583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27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Csoportba foglalás 33"/>
            <p:cNvGrpSpPr/>
            <p:nvPr/>
          </p:nvGrpSpPr>
          <p:grpSpPr>
            <a:xfrm>
              <a:off x="7954064" y="4830924"/>
              <a:ext cx="1900817" cy="1063694"/>
              <a:chOff x="1144290" y="1873315"/>
              <a:chExt cx="3801634" cy="2127387"/>
            </a:xfrm>
          </p:grpSpPr>
          <p:sp>
            <p:nvSpPr>
              <p:cNvPr id="37" name="Google Shape;3163;p49"/>
              <p:cNvSpPr/>
              <p:nvPr/>
            </p:nvSpPr>
            <p:spPr>
              <a:xfrm>
                <a:off x="2641540" y="1944302"/>
                <a:ext cx="2304384" cy="1739612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94;p49"/>
              <p:cNvSpPr/>
              <p:nvPr/>
            </p:nvSpPr>
            <p:spPr>
              <a:xfrm>
                <a:off x="1144290" y="1873315"/>
                <a:ext cx="1808612" cy="2127387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7072;p96"/>
            <p:cNvGrpSpPr/>
            <p:nvPr/>
          </p:nvGrpSpPr>
          <p:grpSpPr>
            <a:xfrm>
              <a:off x="8129075" y="4969880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0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7072;p96"/>
            <p:cNvGrpSpPr/>
            <p:nvPr/>
          </p:nvGrpSpPr>
          <p:grpSpPr>
            <a:xfrm>
              <a:off x="8896869" y="5319428"/>
              <a:ext cx="208292" cy="209371"/>
              <a:chOff x="-20173175" y="2787775"/>
              <a:chExt cx="304050" cy="305625"/>
            </a:xfrm>
            <a:solidFill>
              <a:srgbClr val="FFBC2F"/>
            </a:solidFill>
          </p:grpSpPr>
          <p:sp>
            <p:nvSpPr>
              <p:cNvPr id="48" name="Google Shape;17073;p96"/>
              <p:cNvSpPr/>
              <p:nvPr/>
            </p:nvSpPr>
            <p:spPr>
              <a:xfrm>
                <a:off x="-19959725" y="2896475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05"/>
                      <a:pt x="158" y="725"/>
                      <a:pt x="347" y="725"/>
                    </a:cubicBezTo>
                    <a:cubicBezTo>
                      <a:pt x="568" y="725"/>
                      <a:pt x="725" y="568"/>
                      <a:pt x="725" y="347"/>
                    </a:cubicBez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074;p96"/>
              <p:cNvSpPr/>
              <p:nvPr/>
            </p:nvSpPr>
            <p:spPr>
              <a:xfrm>
                <a:off x="-19941600" y="286025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075;p96"/>
              <p:cNvSpPr/>
              <p:nvPr/>
            </p:nvSpPr>
            <p:spPr>
              <a:xfrm>
                <a:off x="-20102275" y="2895675"/>
                <a:ext cx="1812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5" extrusionOk="0"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725" y="537"/>
                      <a:pt x="725" y="348"/>
                    </a:cubicBezTo>
                    <a:cubicBezTo>
                      <a:pt x="725" y="159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076;p96"/>
              <p:cNvSpPr/>
              <p:nvPr/>
            </p:nvSpPr>
            <p:spPr>
              <a:xfrm>
                <a:off x="-20120400" y="286025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79" y="693"/>
                    </a:cubicBezTo>
                    <a:cubicBezTo>
                      <a:pt x="568" y="693"/>
                      <a:pt x="725" y="536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077;p96"/>
              <p:cNvSpPr/>
              <p:nvPr/>
            </p:nvSpPr>
            <p:spPr>
              <a:xfrm>
                <a:off x="-20173175" y="2787775"/>
                <a:ext cx="304050" cy="305625"/>
              </a:xfrm>
              <a:custGeom>
                <a:avLst/>
                <a:gdLst/>
                <a:ahLst/>
                <a:cxnLst/>
                <a:rect l="l" t="t" r="r" b="b"/>
                <a:pathLst>
                  <a:path w="12162" h="12225" extrusionOk="0">
                    <a:moveTo>
                      <a:pt x="11437" y="1482"/>
                    </a:moveTo>
                    <a:lnTo>
                      <a:pt x="11437" y="3246"/>
                    </a:lnTo>
                    <a:lnTo>
                      <a:pt x="11406" y="3246"/>
                    </a:lnTo>
                    <a:cubicBezTo>
                      <a:pt x="11406" y="3844"/>
                      <a:pt x="10902" y="4317"/>
                      <a:pt x="10303" y="4317"/>
                    </a:cubicBezTo>
                    <a:cubicBezTo>
                      <a:pt x="10114" y="4317"/>
                      <a:pt x="9957" y="4475"/>
                      <a:pt x="9957" y="4664"/>
                    </a:cubicBezTo>
                    <a:cubicBezTo>
                      <a:pt x="9957" y="5262"/>
                      <a:pt x="9484" y="5735"/>
                      <a:pt x="8885" y="5735"/>
                    </a:cubicBezTo>
                    <a:lnTo>
                      <a:pt x="7121" y="5735"/>
                    </a:lnTo>
                    <a:cubicBezTo>
                      <a:pt x="7279" y="3435"/>
                      <a:pt x="9137" y="1639"/>
                      <a:pt x="11437" y="1482"/>
                    </a:cubicBezTo>
                    <a:close/>
                    <a:moveTo>
                      <a:pt x="663" y="1513"/>
                    </a:moveTo>
                    <a:cubicBezTo>
                      <a:pt x="2962" y="1671"/>
                      <a:pt x="4790" y="3529"/>
                      <a:pt x="4947" y="5766"/>
                    </a:cubicBezTo>
                    <a:lnTo>
                      <a:pt x="3183" y="5766"/>
                    </a:lnTo>
                    <a:cubicBezTo>
                      <a:pt x="2584" y="5766"/>
                      <a:pt x="2143" y="5294"/>
                      <a:pt x="2143" y="4695"/>
                    </a:cubicBezTo>
                    <a:cubicBezTo>
                      <a:pt x="2143" y="4506"/>
                      <a:pt x="1986" y="4348"/>
                      <a:pt x="1765" y="4348"/>
                    </a:cubicBezTo>
                    <a:cubicBezTo>
                      <a:pt x="1198" y="4348"/>
                      <a:pt x="663" y="3876"/>
                      <a:pt x="663" y="3277"/>
                    </a:cubicBezTo>
                    <a:lnTo>
                      <a:pt x="663" y="1513"/>
                    </a:lnTo>
                    <a:close/>
                    <a:moveTo>
                      <a:pt x="6018" y="4317"/>
                    </a:moveTo>
                    <a:cubicBezTo>
                      <a:pt x="6207" y="4317"/>
                      <a:pt x="6365" y="4475"/>
                      <a:pt x="6365" y="4664"/>
                    </a:cubicBezTo>
                    <a:lnTo>
                      <a:pt x="6365" y="8948"/>
                    </a:lnTo>
                    <a:cubicBezTo>
                      <a:pt x="6365" y="9169"/>
                      <a:pt x="6207" y="9326"/>
                      <a:pt x="6018" y="9326"/>
                    </a:cubicBezTo>
                    <a:cubicBezTo>
                      <a:pt x="5829" y="9326"/>
                      <a:pt x="5672" y="9169"/>
                      <a:pt x="5672" y="8948"/>
                    </a:cubicBezTo>
                    <a:lnTo>
                      <a:pt x="5672" y="4664"/>
                    </a:lnTo>
                    <a:cubicBezTo>
                      <a:pt x="5672" y="4475"/>
                      <a:pt x="5829" y="4317"/>
                      <a:pt x="6018" y="4317"/>
                    </a:cubicBezTo>
                    <a:close/>
                    <a:moveTo>
                      <a:pt x="4947" y="6459"/>
                    </a:moveTo>
                    <a:lnTo>
                      <a:pt x="4947" y="8948"/>
                    </a:lnTo>
                    <a:lnTo>
                      <a:pt x="4947" y="11122"/>
                    </a:lnTo>
                    <a:cubicBezTo>
                      <a:pt x="4947" y="11311"/>
                      <a:pt x="4790" y="11469"/>
                      <a:pt x="4601" y="11469"/>
                    </a:cubicBezTo>
                    <a:cubicBezTo>
                      <a:pt x="4412" y="11469"/>
                      <a:pt x="4254" y="11311"/>
                      <a:pt x="4254" y="11122"/>
                    </a:cubicBezTo>
                    <a:cubicBezTo>
                      <a:pt x="4254" y="10838"/>
                      <a:pt x="4128" y="10586"/>
                      <a:pt x="3939" y="10366"/>
                    </a:cubicBezTo>
                    <a:cubicBezTo>
                      <a:pt x="3750" y="10177"/>
                      <a:pt x="3467" y="10051"/>
                      <a:pt x="3183" y="10051"/>
                    </a:cubicBezTo>
                    <a:cubicBezTo>
                      <a:pt x="2175" y="10051"/>
                      <a:pt x="1324" y="9200"/>
                      <a:pt x="1419" y="8161"/>
                    </a:cubicBezTo>
                    <a:cubicBezTo>
                      <a:pt x="1450" y="7215"/>
                      <a:pt x="2332" y="6459"/>
                      <a:pt x="3309" y="6459"/>
                    </a:cubicBezTo>
                    <a:close/>
                    <a:moveTo>
                      <a:pt x="8791" y="6491"/>
                    </a:moveTo>
                    <a:cubicBezTo>
                      <a:pt x="9767" y="6491"/>
                      <a:pt x="10618" y="7215"/>
                      <a:pt x="10681" y="8161"/>
                    </a:cubicBezTo>
                    <a:cubicBezTo>
                      <a:pt x="10713" y="9200"/>
                      <a:pt x="9925" y="10051"/>
                      <a:pt x="8885" y="10051"/>
                    </a:cubicBezTo>
                    <a:cubicBezTo>
                      <a:pt x="8633" y="10051"/>
                      <a:pt x="8350" y="10177"/>
                      <a:pt x="8161" y="10366"/>
                    </a:cubicBezTo>
                    <a:cubicBezTo>
                      <a:pt x="7940" y="10586"/>
                      <a:pt x="7846" y="10838"/>
                      <a:pt x="7846" y="11122"/>
                    </a:cubicBezTo>
                    <a:cubicBezTo>
                      <a:pt x="7846" y="11311"/>
                      <a:pt x="7688" y="11469"/>
                      <a:pt x="7468" y="11469"/>
                    </a:cubicBezTo>
                    <a:cubicBezTo>
                      <a:pt x="7279" y="11469"/>
                      <a:pt x="7121" y="11311"/>
                      <a:pt x="7121" y="11122"/>
                    </a:cubicBezTo>
                    <a:lnTo>
                      <a:pt x="7121" y="8948"/>
                    </a:lnTo>
                    <a:lnTo>
                      <a:pt x="7121" y="6491"/>
                    </a:lnTo>
                    <a:close/>
                    <a:moveTo>
                      <a:pt x="4632" y="1"/>
                    </a:moveTo>
                    <a:cubicBezTo>
                      <a:pt x="4443" y="1"/>
                      <a:pt x="4286" y="158"/>
                      <a:pt x="4286" y="379"/>
                    </a:cubicBezTo>
                    <a:cubicBezTo>
                      <a:pt x="4286" y="568"/>
                      <a:pt x="4443" y="725"/>
                      <a:pt x="4632" y="725"/>
                    </a:cubicBezTo>
                    <a:cubicBezTo>
                      <a:pt x="5231" y="725"/>
                      <a:pt x="5703" y="1230"/>
                      <a:pt x="5703" y="1828"/>
                    </a:cubicBezTo>
                    <a:lnTo>
                      <a:pt x="5703" y="3687"/>
                    </a:lnTo>
                    <a:cubicBezTo>
                      <a:pt x="5546" y="3750"/>
                      <a:pt x="5388" y="3844"/>
                      <a:pt x="5262" y="4002"/>
                    </a:cubicBezTo>
                    <a:cubicBezTo>
                      <a:pt x="4443" y="2112"/>
                      <a:pt x="2553" y="757"/>
                      <a:pt x="348" y="757"/>
                    </a:cubicBezTo>
                    <a:cubicBezTo>
                      <a:pt x="158" y="757"/>
                      <a:pt x="1" y="914"/>
                      <a:pt x="1" y="1135"/>
                    </a:cubicBezTo>
                    <a:lnTo>
                      <a:pt x="1" y="3246"/>
                    </a:lnTo>
                    <a:cubicBezTo>
                      <a:pt x="1" y="4159"/>
                      <a:pt x="663" y="4853"/>
                      <a:pt x="1482" y="5010"/>
                    </a:cubicBezTo>
                    <a:cubicBezTo>
                      <a:pt x="1576" y="5451"/>
                      <a:pt x="1797" y="5798"/>
                      <a:pt x="2112" y="6081"/>
                    </a:cubicBezTo>
                    <a:cubicBezTo>
                      <a:pt x="1324" y="6491"/>
                      <a:pt x="820" y="7215"/>
                      <a:pt x="757" y="8129"/>
                    </a:cubicBezTo>
                    <a:cubicBezTo>
                      <a:pt x="663" y="9547"/>
                      <a:pt x="1797" y="10775"/>
                      <a:pt x="3214" y="10775"/>
                    </a:cubicBezTo>
                    <a:cubicBezTo>
                      <a:pt x="3435" y="10775"/>
                      <a:pt x="3593" y="10965"/>
                      <a:pt x="3593" y="11154"/>
                    </a:cubicBezTo>
                    <a:cubicBezTo>
                      <a:pt x="3593" y="11752"/>
                      <a:pt x="4065" y="12225"/>
                      <a:pt x="4632" y="12225"/>
                    </a:cubicBezTo>
                    <a:cubicBezTo>
                      <a:pt x="5231" y="12225"/>
                      <a:pt x="5703" y="11752"/>
                      <a:pt x="5703" y="11154"/>
                    </a:cubicBezTo>
                    <a:lnTo>
                      <a:pt x="5703" y="10019"/>
                    </a:lnTo>
                    <a:cubicBezTo>
                      <a:pt x="5829" y="10051"/>
                      <a:pt x="5955" y="10082"/>
                      <a:pt x="6050" y="10082"/>
                    </a:cubicBezTo>
                    <a:cubicBezTo>
                      <a:pt x="6176" y="10082"/>
                      <a:pt x="6302" y="10051"/>
                      <a:pt x="6428" y="10019"/>
                    </a:cubicBezTo>
                    <a:lnTo>
                      <a:pt x="6428" y="11154"/>
                    </a:lnTo>
                    <a:cubicBezTo>
                      <a:pt x="6428" y="11752"/>
                      <a:pt x="6901" y="12225"/>
                      <a:pt x="7468" y="12225"/>
                    </a:cubicBezTo>
                    <a:cubicBezTo>
                      <a:pt x="8066" y="12225"/>
                      <a:pt x="8539" y="11752"/>
                      <a:pt x="8539" y="11154"/>
                    </a:cubicBezTo>
                    <a:cubicBezTo>
                      <a:pt x="8539" y="10965"/>
                      <a:pt x="8696" y="10775"/>
                      <a:pt x="8885" y="10775"/>
                    </a:cubicBezTo>
                    <a:cubicBezTo>
                      <a:pt x="10303" y="10775"/>
                      <a:pt x="11469" y="9578"/>
                      <a:pt x="11374" y="8129"/>
                    </a:cubicBezTo>
                    <a:cubicBezTo>
                      <a:pt x="11343" y="7499"/>
                      <a:pt x="11059" y="6869"/>
                      <a:pt x="10555" y="6428"/>
                    </a:cubicBezTo>
                    <a:cubicBezTo>
                      <a:pt x="10398" y="6270"/>
                      <a:pt x="10209" y="6176"/>
                      <a:pt x="10051" y="6081"/>
                    </a:cubicBezTo>
                    <a:cubicBezTo>
                      <a:pt x="10366" y="5798"/>
                      <a:pt x="10587" y="5451"/>
                      <a:pt x="10681" y="5010"/>
                    </a:cubicBezTo>
                    <a:cubicBezTo>
                      <a:pt x="11500" y="4853"/>
                      <a:pt x="12162" y="4159"/>
                      <a:pt x="12162" y="3246"/>
                    </a:cubicBezTo>
                    <a:lnTo>
                      <a:pt x="12162" y="1135"/>
                    </a:lnTo>
                    <a:cubicBezTo>
                      <a:pt x="12130" y="914"/>
                      <a:pt x="11973" y="757"/>
                      <a:pt x="11784" y="757"/>
                    </a:cubicBezTo>
                    <a:cubicBezTo>
                      <a:pt x="9578" y="757"/>
                      <a:pt x="7688" y="2112"/>
                      <a:pt x="6838" y="4002"/>
                    </a:cubicBezTo>
                    <a:cubicBezTo>
                      <a:pt x="6743" y="3876"/>
                      <a:pt x="6585" y="3750"/>
                      <a:pt x="6428" y="3687"/>
                    </a:cubicBezTo>
                    <a:lnTo>
                      <a:pt x="6428" y="1828"/>
                    </a:lnTo>
                    <a:cubicBezTo>
                      <a:pt x="6428" y="1230"/>
                      <a:pt x="6901" y="725"/>
                      <a:pt x="7468" y="725"/>
                    </a:cubicBezTo>
                    <a:cubicBezTo>
                      <a:pt x="7688" y="725"/>
                      <a:pt x="7846" y="568"/>
                      <a:pt x="7846" y="379"/>
                    </a:cubicBezTo>
                    <a:cubicBezTo>
                      <a:pt x="7846" y="158"/>
                      <a:pt x="7688" y="1"/>
                      <a:pt x="7468" y="1"/>
                    </a:cubicBezTo>
                    <a:cubicBezTo>
                      <a:pt x="6995" y="1"/>
                      <a:pt x="6522" y="221"/>
                      <a:pt x="6207" y="568"/>
                    </a:cubicBezTo>
                    <a:cubicBezTo>
                      <a:pt x="6144" y="631"/>
                      <a:pt x="6113" y="694"/>
                      <a:pt x="6050" y="757"/>
                    </a:cubicBezTo>
                    <a:cubicBezTo>
                      <a:pt x="6018" y="694"/>
                      <a:pt x="5955" y="631"/>
                      <a:pt x="5892" y="568"/>
                    </a:cubicBezTo>
                    <a:cubicBezTo>
                      <a:pt x="5546" y="221"/>
                      <a:pt x="5105" y="1"/>
                      <a:pt x="46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078;p96"/>
              <p:cNvSpPr/>
              <p:nvPr/>
            </p:nvSpPr>
            <p:spPr>
              <a:xfrm>
                <a:off x="-19977050" y="29673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0" y="726"/>
                    </a:moveTo>
                    <a:cubicBezTo>
                      <a:pt x="1261" y="726"/>
                      <a:pt x="1418" y="883"/>
                      <a:pt x="1418" y="1072"/>
                    </a:cubicBezTo>
                    <a:cubicBezTo>
                      <a:pt x="1418" y="1261"/>
                      <a:pt x="1261" y="1419"/>
                      <a:pt x="1040" y="1419"/>
                    </a:cubicBezTo>
                    <a:cubicBezTo>
                      <a:pt x="851" y="1419"/>
                      <a:pt x="694" y="1261"/>
                      <a:pt x="694" y="1072"/>
                    </a:cubicBezTo>
                    <a:cubicBezTo>
                      <a:pt x="694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71"/>
                      <a:pt x="473" y="2143"/>
                      <a:pt x="1040" y="2143"/>
                    </a:cubicBezTo>
                    <a:cubicBezTo>
                      <a:pt x="1639" y="2143"/>
                      <a:pt x="2112" y="1671"/>
                      <a:pt x="2112" y="1072"/>
                    </a:cubicBezTo>
                    <a:cubicBezTo>
                      <a:pt x="2112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79;p96"/>
              <p:cNvSpPr/>
              <p:nvPr/>
            </p:nvSpPr>
            <p:spPr>
              <a:xfrm>
                <a:off x="-20119600" y="2967350"/>
                <a:ext cx="52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2" extrusionOk="0">
                    <a:moveTo>
                      <a:pt x="1040" y="726"/>
                    </a:moveTo>
                    <a:cubicBezTo>
                      <a:pt x="1229" y="726"/>
                      <a:pt x="1418" y="883"/>
                      <a:pt x="1418" y="1072"/>
                    </a:cubicBezTo>
                    <a:cubicBezTo>
                      <a:pt x="1418" y="1261"/>
                      <a:pt x="1229" y="1419"/>
                      <a:pt x="1040" y="1419"/>
                    </a:cubicBezTo>
                    <a:cubicBezTo>
                      <a:pt x="851" y="1419"/>
                      <a:pt x="693" y="1261"/>
                      <a:pt x="693" y="1072"/>
                    </a:cubicBezTo>
                    <a:cubicBezTo>
                      <a:pt x="693" y="883"/>
                      <a:pt x="851" y="726"/>
                      <a:pt x="1040" y="726"/>
                    </a:cubicBez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72"/>
                    </a:cubicBezTo>
                    <a:cubicBezTo>
                      <a:pt x="0" y="1639"/>
                      <a:pt x="441" y="2112"/>
                      <a:pt x="1040" y="2112"/>
                    </a:cubicBezTo>
                    <a:cubicBezTo>
                      <a:pt x="1639" y="2112"/>
                      <a:pt x="2111" y="1639"/>
                      <a:pt x="2111" y="1072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4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Kép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4" y="1525313"/>
            <a:ext cx="2362889" cy="2358163"/>
          </a:xfrm>
          <a:prstGeom prst="rect">
            <a:avLst/>
          </a:prstGeom>
        </p:spPr>
      </p:pic>
      <p:pic>
        <p:nvPicPr>
          <p:cNvPr id="28" name="Kép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9" y="1534411"/>
            <a:ext cx="2334060" cy="2329391"/>
          </a:xfrm>
          <a:prstGeom prst="rect">
            <a:avLst/>
          </a:prstGeom>
        </p:spPr>
      </p:pic>
      <p:pic>
        <p:nvPicPr>
          <p:cNvPr id="23" name="Kép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3" y="1541455"/>
            <a:ext cx="2319943" cy="231530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873804" y="431896"/>
            <a:ext cx="6444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lang="hu-HU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sp>
        <p:nvSpPr>
          <p:cNvPr id="4" name="Google Shape;17383;p97">
            <a:hlinkClick r:id="rId5"/>
          </p:cNvPr>
          <p:cNvSpPr/>
          <p:nvPr/>
        </p:nvSpPr>
        <p:spPr>
          <a:xfrm>
            <a:off x="5615419" y="4650300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383;p97">
            <a:hlinkClick r:id="rId6"/>
          </p:cNvPr>
          <p:cNvSpPr/>
          <p:nvPr/>
        </p:nvSpPr>
        <p:spPr>
          <a:xfrm>
            <a:off x="2259358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384;p97"/>
          <p:cNvGrpSpPr/>
          <p:nvPr/>
        </p:nvGrpSpPr>
        <p:grpSpPr>
          <a:xfrm>
            <a:off x="2748724" y="4659688"/>
            <a:ext cx="416995" cy="407392"/>
            <a:chOff x="812100" y="2566825"/>
            <a:chExt cx="426855" cy="417024"/>
          </a:xfrm>
          <a:solidFill>
            <a:srgbClr val="FFBC2F"/>
          </a:solidFill>
        </p:grpSpPr>
        <p:sp>
          <p:nvSpPr>
            <p:cNvPr id="7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87;p97"/>
            <p:cNvSpPr/>
            <p:nvPr/>
          </p:nvSpPr>
          <p:spPr>
            <a:xfrm>
              <a:off x="812100" y="2566825"/>
              <a:ext cx="426855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7191;p97">
            <a:hlinkClick r:id="rId7"/>
          </p:cNvPr>
          <p:cNvSpPr/>
          <p:nvPr/>
        </p:nvSpPr>
        <p:spPr>
          <a:xfrm>
            <a:off x="3238141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191;p97">
            <a:hlinkClick r:id="rId8"/>
          </p:cNvPr>
          <p:cNvSpPr/>
          <p:nvPr/>
        </p:nvSpPr>
        <p:spPr>
          <a:xfrm>
            <a:off x="6095223" y="4706147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383;p97">
            <a:hlinkClick r:id="rId9"/>
          </p:cNvPr>
          <p:cNvSpPr/>
          <p:nvPr/>
        </p:nvSpPr>
        <p:spPr>
          <a:xfrm>
            <a:off x="8342826" y="465968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7384;p97"/>
          <p:cNvGrpSpPr/>
          <p:nvPr/>
        </p:nvGrpSpPr>
        <p:grpSpPr>
          <a:xfrm>
            <a:off x="8832193" y="4664506"/>
            <a:ext cx="407432" cy="407391"/>
            <a:chOff x="812101" y="2571761"/>
            <a:chExt cx="417066" cy="417024"/>
          </a:xfrm>
          <a:solidFill>
            <a:srgbClr val="FFBC2F"/>
          </a:solidFill>
        </p:grpSpPr>
        <p:sp>
          <p:nvSpPr>
            <p:cNvPr id="15" name="Google Shape;17385;p9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386;p9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87;p9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88;p9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191;p97">
            <a:hlinkClick r:id="rId10"/>
          </p:cNvPr>
          <p:cNvSpPr/>
          <p:nvPr/>
        </p:nvSpPr>
        <p:spPr>
          <a:xfrm>
            <a:off x="9321609" y="470763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FFBC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zövegdoboz 23"/>
          <p:cNvSpPr txBox="1"/>
          <p:nvPr/>
        </p:nvSpPr>
        <p:spPr>
          <a:xfrm>
            <a:off x="2467212" y="6581001"/>
            <a:ext cx="725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dirty="0" err="1" smtClean="0">
                <a:latin typeface="Baskerville Old Face" panose="02020602080505020303" pitchFamily="18" charset="0"/>
              </a:rPr>
              <a:t>This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presentation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includes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icons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Flaticon</a:t>
            </a:r>
            <a:r>
              <a:rPr lang="hu-HU" sz="1200" dirty="0" smtClean="0">
                <a:latin typeface="Baskerville Old Face" panose="02020602080505020303" pitchFamily="18" charset="0"/>
              </a:rPr>
              <a:t>, and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pictures</a:t>
            </a:r>
            <a:r>
              <a:rPr lang="hu-HU" sz="1200" dirty="0" smtClean="0">
                <a:latin typeface="Baskerville Old Face" panose="02020602080505020303" pitchFamily="18" charset="0"/>
              </a:rPr>
              <a:t>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by</a:t>
            </a:r>
            <a:r>
              <a:rPr lang="hu-HU" sz="1200" dirty="0" smtClean="0">
                <a:latin typeface="Baskerville Old Face" panose="02020602080505020303" pitchFamily="18" charset="0"/>
              </a:rPr>
              <a:t> Freepik.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Other</a:t>
            </a:r>
            <a:r>
              <a:rPr lang="hu-HU" sz="1200" dirty="0" smtClean="0">
                <a:latin typeface="Baskerville Old Face" panose="02020602080505020303" pitchFamily="18" charset="0"/>
              </a:rPr>
              <a:t> image </a:t>
            </a:r>
            <a:r>
              <a:rPr lang="hu-HU" sz="1200" dirty="0" err="1" smtClean="0">
                <a:latin typeface="Baskerville Old Face" panose="02020602080505020303" pitchFamily="18" charset="0"/>
              </a:rPr>
              <a:t>sources</a:t>
            </a:r>
            <a:r>
              <a:rPr lang="hu-HU" sz="1200" dirty="0" smtClean="0">
                <a:latin typeface="Baskerville Old Face" panose="02020602080505020303" pitchFamily="18" charset="0"/>
              </a:rPr>
              <a:t>: Google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1988076" y="4153875"/>
            <a:ext cx="219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Dávid Gócza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620536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Xénia Roxána Csizmadia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6" name="Szövegdoboz 35"/>
          <p:cNvSpPr txBox="1"/>
          <p:nvPr/>
        </p:nvSpPr>
        <p:spPr>
          <a:xfrm>
            <a:off x="7701099" y="4153875"/>
            <a:ext cx="290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Kamilla Anna Horváth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34" name="Szövegdoboz 33"/>
          <p:cNvSpPr txBox="1"/>
          <p:nvPr/>
        </p:nvSpPr>
        <p:spPr>
          <a:xfrm>
            <a:off x="4311694" y="5805185"/>
            <a:ext cx="117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latin typeface="Georgia" panose="02040502050405020303" pitchFamily="18" charset="0"/>
              </a:rPr>
              <a:t>Mariposa</a:t>
            </a:r>
            <a:endParaRPr lang="hu-HU" dirty="0">
              <a:latin typeface="Georgia" panose="02040502050405020303" pitchFamily="18" charset="0"/>
            </a:endParaRPr>
          </a:p>
        </p:txBody>
      </p:sp>
      <p:sp>
        <p:nvSpPr>
          <p:cNvPr id="2" name="Lekerekített téglalap 1">
            <a:hlinkClick r:id="rId11"/>
          </p:cNvPr>
          <p:cNvSpPr/>
          <p:nvPr/>
        </p:nvSpPr>
        <p:spPr>
          <a:xfrm>
            <a:off x="2750499" y="4657782"/>
            <a:ext cx="407383" cy="407383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Lekerekített téglalap 19">
            <a:hlinkClick r:id="rId12"/>
          </p:cNvPr>
          <p:cNvSpPr/>
          <p:nvPr/>
        </p:nvSpPr>
        <p:spPr>
          <a:xfrm>
            <a:off x="8832193" y="4664506"/>
            <a:ext cx="407432" cy="407432"/>
          </a:xfrm>
          <a:prstGeom prst="roundRect">
            <a:avLst/>
          </a:prstGeom>
          <a:noFill/>
          <a:ln>
            <a:solidFill>
              <a:srgbClr val="FFB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1" name="Kép 20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78" y="5566325"/>
            <a:ext cx="847052" cy="847052"/>
          </a:xfrm>
          <a:prstGeom prst="rect">
            <a:avLst/>
          </a:prstGeom>
        </p:spPr>
      </p:pic>
      <p:pic>
        <p:nvPicPr>
          <p:cNvPr id="22" name="Kép 21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7" y="5637619"/>
            <a:ext cx="643457" cy="6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Caterpillar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mboid 6"/>
          <p:cNvSpPr/>
          <p:nvPr/>
        </p:nvSpPr>
        <p:spPr>
          <a:xfrm>
            <a:off x="0" y="0"/>
            <a:ext cx="12192000" cy="6858000"/>
          </a:xfrm>
          <a:prstGeom prst="parallelogram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2" name="Csoportba foglalás 1"/>
          <p:cNvGrpSpPr/>
          <p:nvPr/>
        </p:nvGrpSpPr>
        <p:grpSpPr>
          <a:xfrm>
            <a:off x="7003366" y="2324861"/>
            <a:ext cx="3725528" cy="3137138"/>
            <a:chOff x="1104573" y="5150506"/>
            <a:chExt cx="3956937" cy="3329242"/>
          </a:xfrm>
        </p:grpSpPr>
        <p:sp>
          <p:nvSpPr>
            <p:cNvPr id="3" name="Téglalap 2"/>
            <p:cNvSpPr/>
            <p:nvPr/>
          </p:nvSpPr>
          <p:spPr>
            <a:xfrm>
              <a:off x="1104573" y="8120462"/>
              <a:ext cx="3397325" cy="3592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rgbClr val="333333"/>
                  </a:solidFill>
                  <a:effectLst/>
                  <a:latin typeface="Baskerville Old Face" panose="02020602080505020303" pitchFamily="18" charset="0"/>
                </a:rPr>
                <a:t>American Time Use Survey (ATUS)</a:t>
              </a:r>
              <a:endParaRPr lang="hu-HU" sz="1600" dirty="0">
                <a:latin typeface="Baskerville Old Face" panose="02020602080505020303" pitchFamily="18" charset="0"/>
              </a:endParaRPr>
            </a:p>
          </p:txBody>
        </p:sp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73" y="5150506"/>
              <a:ext cx="3956937" cy="29699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Szövegdoboz 7"/>
          <p:cNvSpPr txBox="1"/>
          <p:nvPr/>
        </p:nvSpPr>
        <p:spPr>
          <a:xfrm>
            <a:off x="2865407" y="208111"/>
            <a:ext cx="646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hu-HU" sz="4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Isolation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950652" y="986210"/>
            <a:ext cx="877824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eorgia" panose="02040502050405020303" pitchFamily="18" charset="0"/>
              </a:rPr>
              <a:t>Social isolation is a</a:t>
            </a:r>
            <a:r>
              <a:rPr lang="hu-HU" sz="2000" dirty="0" smtClean="0">
                <a:latin typeface="Georgia" panose="02040502050405020303" pitchFamily="18" charset="0"/>
              </a:rPr>
              <a:t> </a:t>
            </a:r>
            <a:r>
              <a:rPr lang="en-US" sz="2000" dirty="0" smtClean="0">
                <a:latin typeface="Georgia" panose="02040502050405020303" pitchFamily="18" charset="0"/>
              </a:rPr>
              <a:t>condition characterized by a lack of contact with other people and being disengaged from groups and social activities</a:t>
            </a:r>
            <a:r>
              <a:rPr lang="hu-HU" sz="2000" dirty="0" smtClean="0">
                <a:latin typeface="Georgia" panose="02040502050405020303" pitchFamily="18" charset="0"/>
              </a:rPr>
              <a:t>.</a:t>
            </a: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BMC Public Health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1767840" y="2472957"/>
            <a:ext cx="43516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Globally and across age groups, the incidence of isolation and loneliness is </a:t>
            </a:r>
            <a:r>
              <a:rPr lang="en-US" sz="2000" b="1" dirty="0" smtClean="0">
                <a:latin typeface="Georgia" panose="02040502050405020303" pitchFamily="18" charset="0"/>
                <a:cs typeface="Helvetica" panose="020B0604020202020204" pitchFamily="34" charset="0"/>
              </a:rPr>
              <a:t>on the rise</a:t>
            </a:r>
            <a:r>
              <a:rPr lang="en-US" sz="2000" dirty="0" smtClean="0">
                <a:latin typeface="Georgia" panose="02040502050405020303" pitchFamily="18" charset="0"/>
                <a:cs typeface="Helvetica" panose="020B0604020202020204" pitchFamily="34" charset="0"/>
              </a:rPr>
              <a:t>.</a:t>
            </a:r>
            <a:endParaRPr lang="hu-HU" sz="20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  <a:cs typeface="Helvetica" panose="020B0604020202020204" pitchFamily="34" charset="0"/>
              </a:rPr>
              <a:t>Swiss</a:t>
            </a:r>
            <a:r>
              <a:rPr lang="hu-HU" sz="1100" dirty="0" smtClean="0">
                <a:latin typeface="Georgia" panose="02040502050405020303" pitchFamily="18" charset="0"/>
                <a:cs typeface="Helvetica" panose="020B0604020202020204" pitchFamily="34" charset="0"/>
              </a:rPr>
              <a:t> Rea</a:t>
            </a:r>
          </a:p>
          <a:p>
            <a:pPr algn="r"/>
            <a:endParaRPr lang="hu-HU" sz="1100" dirty="0" smtClean="0">
              <a:latin typeface="Georgia" panose="02040502050405020303" pitchFamily="18" charset="0"/>
              <a:cs typeface="Helvetica" panose="020B0604020202020204" pitchFamily="34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767840" y="4434840"/>
            <a:ext cx="44500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latin typeface="Georgia" panose="02040502050405020303" pitchFamily="18" charset="0"/>
              </a:rPr>
              <a:t>A</a:t>
            </a:r>
            <a:r>
              <a:rPr lang="en-US" sz="2000" dirty="0" err="1" smtClean="0">
                <a:latin typeface="Georgia" panose="02040502050405020303" pitchFamily="18" charset="0"/>
              </a:rPr>
              <a:t>pproximately</a:t>
            </a:r>
            <a:r>
              <a:rPr lang="en-US" sz="2000" dirty="0" smtClean="0">
                <a:latin typeface="Georgia" panose="02040502050405020303" pitchFamily="18" charset="0"/>
              </a:rPr>
              <a:t> </a:t>
            </a:r>
            <a:r>
              <a:rPr lang="en-US" sz="2000" b="1" dirty="0" smtClean="0">
                <a:latin typeface="Georgia" panose="02040502050405020303" pitchFamily="18" charset="0"/>
              </a:rPr>
              <a:t>1 in every 14</a:t>
            </a:r>
            <a:r>
              <a:rPr lang="en-US" sz="2000" dirty="0" smtClean="0">
                <a:latin typeface="Georgia" panose="02040502050405020303" pitchFamily="18" charset="0"/>
              </a:rPr>
              <a:t> ATUS respondents did not engage in a single face-to-face interaction during their diary days from 2003 to 2022.</a:t>
            </a:r>
            <a:r>
              <a:rPr lang="hu-HU" sz="2000" dirty="0" smtClean="0">
                <a:latin typeface="Georgia" panose="02040502050405020303" pitchFamily="18" charset="0"/>
              </a:rPr>
              <a:t/>
            </a:r>
            <a:br>
              <a:rPr lang="hu-HU" sz="2000" dirty="0" smtClean="0">
                <a:latin typeface="Georgia" panose="02040502050405020303" pitchFamily="18" charset="0"/>
              </a:rPr>
            </a:br>
            <a:endParaRPr lang="hu-HU" sz="2000" dirty="0" smtClean="0">
              <a:latin typeface="Georgia" panose="02040502050405020303" pitchFamily="18" charset="0"/>
            </a:endParaRPr>
          </a:p>
          <a:p>
            <a:pPr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</a:t>
            </a:r>
            <a:r>
              <a:rPr lang="hu-HU" sz="1100" dirty="0" err="1" smtClean="0">
                <a:latin typeface="Georgia" panose="02040502050405020303" pitchFamily="18" charset="0"/>
              </a:rPr>
              <a:t>Sage</a:t>
            </a:r>
            <a:r>
              <a:rPr lang="hu-HU" sz="1100" dirty="0" smtClean="0">
                <a:latin typeface="Georgia" panose="02040502050405020303" pitchFamily="18" charset="0"/>
              </a:rPr>
              <a:t> Journal</a:t>
            </a:r>
          </a:p>
        </p:txBody>
      </p:sp>
    </p:spTree>
    <p:extLst>
      <p:ext uri="{BB962C8B-B14F-4D97-AF65-F5344CB8AC3E}">
        <p14:creationId xmlns:p14="http://schemas.microsoft.com/office/powerpoint/2010/main" val="2227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Chrysalis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5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Ötszög 28"/>
          <p:cNvSpPr/>
          <p:nvPr/>
        </p:nvSpPr>
        <p:spPr>
          <a:xfrm>
            <a:off x="3598" y="0"/>
            <a:ext cx="2651760" cy="6858000"/>
          </a:xfrm>
          <a:prstGeom prst="homePlate">
            <a:avLst/>
          </a:prstGeom>
          <a:solidFill>
            <a:srgbClr val="FFBC2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5157617" y="730131"/>
            <a:ext cx="636177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hu-HU" sz="35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hu-HU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Socialisation</a:t>
            </a:r>
            <a:endParaRPr lang="hu-HU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Ötszög 38"/>
          <p:cNvSpPr/>
          <p:nvPr/>
        </p:nvSpPr>
        <p:spPr>
          <a:xfrm>
            <a:off x="620574" y="0"/>
            <a:ext cx="2651760" cy="6858000"/>
          </a:xfrm>
          <a:prstGeom prst="homePlate">
            <a:avLst/>
          </a:prstGeom>
          <a:solidFill>
            <a:srgbClr val="FFBC2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Ötszög 39"/>
          <p:cNvSpPr/>
          <p:nvPr/>
        </p:nvSpPr>
        <p:spPr>
          <a:xfrm>
            <a:off x="1306374" y="0"/>
            <a:ext cx="2651760" cy="6858000"/>
          </a:xfrm>
          <a:prstGeom prst="homePlate">
            <a:avLst/>
          </a:prstGeom>
          <a:solidFill>
            <a:srgbClr val="FFBC2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Ötszög 40"/>
          <p:cNvSpPr/>
          <p:nvPr/>
        </p:nvSpPr>
        <p:spPr>
          <a:xfrm>
            <a:off x="1992174" y="0"/>
            <a:ext cx="2651760" cy="6858000"/>
          </a:xfrm>
          <a:prstGeom prst="homePlate">
            <a:avLst/>
          </a:prstGeom>
          <a:solidFill>
            <a:srgbClr val="FFBC2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Ötszög 41"/>
          <p:cNvSpPr/>
          <p:nvPr/>
        </p:nvSpPr>
        <p:spPr>
          <a:xfrm>
            <a:off x="-690880" y="0"/>
            <a:ext cx="2651760" cy="6858000"/>
          </a:xfrm>
          <a:prstGeom prst="homePlate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övegdoboz 42"/>
          <p:cNvSpPr txBox="1"/>
          <p:nvPr/>
        </p:nvSpPr>
        <p:spPr>
          <a:xfrm>
            <a:off x="5134685" y="1851161"/>
            <a:ext cx="640763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Communication is an art. Socialising in a better manner is always a worth mentioning skill. Today’s generation is </a:t>
            </a:r>
            <a:r>
              <a:rPr lang="en-US" b="1" dirty="0" smtClean="0">
                <a:latin typeface="Georgia" panose="02040502050405020303" pitchFamily="18" charset="0"/>
              </a:rPr>
              <a:t>more comfortable socialising on the internet</a:t>
            </a:r>
            <a:r>
              <a:rPr lang="en-US" dirty="0" smtClean="0">
                <a:latin typeface="Georgia" panose="02040502050405020303" pitchFamily="18" charset="0"/>
              </a:rPr>
              <a:t> than in real life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The Financial Express</a:t>
            </a:r>
          </a:p>
        </p:txBody>
      </p:sp>
      <p:sp>
        <p:nvSpPr>
          <p:cNvPr id="44" name="Szövegdoboz 43"/>
          <p:cNvSpPr txBox="1"/>
          <p:nvPr/>
        </p:nvSpPr>
        <p:spPr>
          <a:xfrm>
            <a:off x="5158654" y="3359663"/>
            <a:ext cx="635970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latin typeface="Georgia" panose="02040502050405020303" pitchFamily="18" charset="0"/>
              </a:rPr>
              <a:t>Deloitte's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survey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found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that</a:t>
            </a:r>
            <a:r>
              <a:rPr lang="hu-HU" dirty="0" smtClean="0">
                <a:latin typeface="Georgia" panose="02040502050405020303" pitchFamily="18" charset="0"/>
              </a:rPr>
              <a:t> (…) </a:t>
            </a:r>
            <a:r>
              <a:rPr lang="hu-HU" b="1" dirty="0" smtClean="0">
                <a:latin typeface="Georgia" panose="02040502050405020303" pitchFamily="18" charset="0"/>
              </a:rPr>
              <a:t>a</a:t>
            </a:r>
            <a:r>
              <a:rPr lang="en-US" b="1" dirty="0" err="1" smtClean="0">
                <a:latin typeface="Georgia" panose="02040502050405020303" pitchFamily="18" charset="0"/>
              </a:rPr>
              <a:t>lmost</a:t>
            </a:r>
            <a:r>
              <a:rPr lang="en-US" b="1" dirty="0" smtClean="0">
                <a:latin typeface="Georgia" panose="02040502050405020303" pitchFamily="18" charset="0"/>
              </a:rPr>
              <a:t> half </a:t>
            </a:r>
            <a:r>
              <a:rPr lang="en-US" dirty="0" smtClean="0">
                <a:latin typeface="Georgia" panose="02040502050405020303" pitchFamily="18" charset="0"/>
              </a:rPr>
              <a:t>(48%) of these younger generations</a:t>
            </a:r>
            <a:r>
              <a:rPr lang="hu-HU" dirty="0" smtClean="0">
                <a:latin typeface="Georgia" panose="02040502050405020303" pitchFamily="18" charset="0"/>
              </a:rPr>
              <a:t> (</a:t>
            </a:r>
            <a:r>
              <a:rPr lang="hu-HU" dirty="0" err="1" smtClean="0">
                <a:latin typeface="Georgia" panose="02040502050405020303" pitchFamily="18" charset="0"/>
              </a:rPr>
              <a:t>Gen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hu-HU" dirty="0" err="1" smtClean="0">
                <a:latin typeface="Georgia" panose="02040502050405020303" pitchFamily="18" charset="0"/>
              </a:rPr>
              <a:t>Zs</a:t>
            </a:r>
            <a:r>
              <a:rPr lang="hu-HU" dirty="0" smtClean="0">
                <a:latin typeface="Georgia" panose="02040502050405020303" pitchFamily="18" charset="0"/>
              </a:rPr>
              <a:t>, </a:t>
            </a:r>
            <a:r>
              <a:rPr lang="hu-HU" dirty="0" err="1" smtClean="0">
                <a:latin typeface="Georgia" panose="02040502050405020303" pitchFamily="18" charset="0"/>
              </a:rPr>
              <a:t>Millennials</a:t>
            </a:r>
            <a:r>
              <a:rPr lang="hu-HU" dirty="0" smtClean="0">
                <a:latin typeface="Georgia" panose="02040502050405020303" pitchFamily="18" charset="0"/>
              </a:rPr>
              <a:t>)</a:t>
            </a:r>
            <a:r>
              <a:rPr lang="en-US" dirty="0" smtClean="0">
                <a:latin typeface="Georgia" panose="02040502050405020303" pitchFamily="18" charset="0"/>
              </a:rPr>
              <a:t> engage more with others on social media than in the physical world</a:t>
            </a:r>
            <a:r>
              <a:rPr lang="hu-HU" dirty="0" smtClean="0">
                <a:latin typeface="Georgia" panose="02040502050405020303" pitchFamily="18" charset="0"/>
              </a:rPr>
              <a:t>.</a:t>
            </a:r>
          </a:p>
          <a:p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ZDNET</a:t>
            </a:r>
          </a:p>
        </p:txBody>
      </p:sp>
      <p:sp>
        <p:nvSpPr>
          <p:cNvPr id="45" name="Szövegdoboz 44"/>
          <p:cNvSpPr txBox="1"/>
          <p:nvPr/>
        </p:nvSpPr>
        <p:spPr>
          <a:xfrm>
            <a:off x="5148541" y="4868165"/>
            <a:ext cx="637992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hu-HU" dirty="0" smtClean="0">
                <a:latin typeface="Georgia" panose="02040502050405020303" pitchFamily="18" charset="0"/>
              </a:rPr>
              <a:t>New </a:t>
            </a:r>
            <a:r>
              <a:rPr lang="en-US" dirty="0" smtClean="0">
                <a:latin typeface="Georgia" panose="02040502050405020303" pitchFamily="18" charset="0"/>
              </a:rPr>
              <a:t>forms of </a:t>
            </a:r>
            <a:r>
              <a:rPr lang="en-US" b="1" dirty="0" smtClean="0">
                <a:latin typeface="Georgia" panose="02040502050405020303" pitchFamily="18" charset="0"/>
              </a:rPr>
              <a:t>relationship over the Internet</a:t>
            </a:r>
            <a:r>
              <a:rPr lang="en-US" dirty="0" smtClean="0">
                <a:latin typeface="Georgia" panose="02040502050405020303" pitchFamily="18" charset="0"/>
              </a:rPr>
              <a:t> are internalized as daily leisure habits.</a:t>
            </a:r>
            <a:r>
              <a:rPr lang="hu-HU" dirty="0" smtClean="0">
                <a:latin typeface="Georgia" panose="02040502050405020303" pitchFamily="18" charset="0"/>
              </a:rPr>
              <a:t> </a:t>
            </a:r>
            <a:r>
              <a:rPr lang="en-US" dirty="0">
                <a:latin typeface="Georgia" panose="02040502050405020303" pitchFamily="18" charset="0"/>
              </a:rPr>
              <a:t>Social media is a great way to connect people with </a:t>
            </a:r>
            <a:r>
              <a:rPr lang="en-US" b="1" dirty="0">
                <a:latin typeface="Georgia" panose="02040502050405020303" pitchFamily="18" charset="0"/>
              </a:rPr>
              <a:t>similar interests</a:t>
            </a:r>
            <a:r>
              <a:rPr lang="en-US" dirty="0">
                <a:latin typeface="Georgia" panose="02040502050405020303" pitchFamily="18" charset="0"/>
              </a:rPr>
              <a:t>, whether it’s sports, music, art, activism, or anything else</a:t>
            </a:r>
            <a:r>
              <a:rPr lang="en-US" dirty="0" smtClean="0">
                <a:latin typeface="Georgia" panose="02040502050405020303" pitchFamily="18" charset="0"/>
              </a:rPr>
              <a:t>.</a:t>
            </a:r>
            <a:endParaRPr lang="hu-HU" dirty="0" smtClean="0">
              <a:latin typeface="Georgia" panose="02040502050405020303" pitchFamily="18" charset="0"/>
            </a:endParaRPr>
          </a:p>
          <a:p>
            <a:pPr marL="139700" indent="0" algn="r" fontAlgn="base"/>
            <a:r>
              <a:rPr lang="hu-HU" sz="1100" dirty="0" err="1" smtClean="0">
                <a:latin typeface="Georgia" panose="02040502050405020303" pitchFamily="18" charset="0"/>
              </a:rPr>
              <a:t>Source</a:t>
            </a:r>
            <a:r>
              <a:rPr lang="hu-HU" sz="1100" dirty="0" smtClean="0">
                <a:latin typeface="Georgia" panose="02040502050405020303" pitchFamily="18" charset="0"/>
              </a:rPr>
              <a:t>: world.edu</a:t>
            </a:r>
            <a:endParaRPr lang="en-US" sz="1100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1" y="0"/>
            <a:ext cx="3467100" cy="6858000"/>
          </a:xfrm>
          <a:prstGeom prst="rect">
            <a:avLst/>
          </a:prstGeom>
          <a:solidFill>
            <a:srgbClr val="FFB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5524498" y="2890391"/>
            <a:ext cx="510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Butterfly -</a:t>
            </a:r>
          </a:p>
          <a:p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u-HU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hu-HU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Project </a:t>
            </a:r>
            <a:endParaRPr lang="hu-HU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581025" y="2644170"/>
            <a:ext cx="230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hu-HU" sz="9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Csoportba foglalás 23"/>
          <p:cNvGrpSpPr/>
          <p:nvPr/>
        </p:nvGrpSpPr>
        <p:grpSpPr>
          <a:xfrm>
            <a:off x="345440" y="410806"/>
            <a:ext cx="12232640" cy="6799594"/>
            <a:chOff x="345440" y="410806"/>
            <a:chExt cx="12232640" cy="6799594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184336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327592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0" name="Kép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614104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1" name="Kép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4108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6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4593907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5988274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9440" y="1805173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19" name="Kép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240" y="3199540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0" name="Kép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33236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1" name="Kép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623640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2" name="Kép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708486"/>
              <a:ext cx="1259840" cy="973994"/>
            </a:xfrm>
            <a:prstGeom prst="rect">
              <a:avLst/>
            </a:prstGeom>
            <a:noFill/>
          </p:spPr>
        </p:pic>
        <p:pic>
          <p:nvPicPr>
            <p:cNvPr id="23" name="Kép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40" y="6093366"/>
              <a:ext cx="1259840" cy="973994"/>
            </a:xfrm>
            <a:prstGeom prst="rect">
              <a:avLst/>
            </a:prstGeom>
            <a:noFill/>
          </p:spPr>
        </p:pic>
      </p:grpSp>
      <p:sp>
        <p:nvSpPr>
          <p:cNvPr id="25" name="Téglalap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680720" y="3013502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- The Social Butterfly</a:t>
            </a:r>
            <a:endParaRPr lang="hu-HU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921061" y="796046"/>
            <a:ext cx="3789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Mariposa is…</a:t>
            </a:r>
            <a:endParaRPr lang="hu-H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451369" y="2511032"/>
            <a:ext cx="672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hu-HU" sz="2800" dirty="0" smtClean="0">
                <a:latin typeface="Georgia" panose="02040502050405020303" pitchFamily="18" charset="0"/>
              </a:rPr>
              <a:t>a</a:t>
            </a:r>
            <a:r>
              <a:rPr lang="en-US" sz="2800" dirty="0" smtClean="0">
                <a:latin typeface="Georgia" panose="02040502050405020303" pitchFamily="18" charset="0"/>
              </a:rPr>
              <a:t> messaging site on the web that </a:t>
            </a:r>
            <a:r>
              <a:rPr lang="hu-HU" sz="2800" dirty="0" err="1" smtClean="0">
                <a:latin typeface="Georgia" panose="02040502050405020303" pitchFamily="18" charset="0"/>
              </a:rPr>
              <a:t>lets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people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talk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to</a:t>
            </a:r>
            <a:r>
              <a:rPr lang="hu-HU" sz="2800" b="1" dirty="0" smtClean="0">
                <a:latin typeface="Georgia" panose="02040502050405020303" pitchFamily="18" charset="0"/>
              </a:rPr>
              <a:t> </a:t>
            </a:r>
            <a:r>
              <a:rPr lang="hu-HU" sz="2800" b="1" dirty="0" err="1" smtClean="0">
                <a:latin typeface="Georgia" panose="02040502050405020303" pitchFamily="18" charset="0"/>
              </a:rPr>
              <a:t>others</a:t>
            </a:r>
            <a:r>
              <a:rPr lang="hu-HU" sz="2800" dirty="0" smtClean="0">
                <a:latin typeface="Georgia" panose="02040502050405020303" pitchFamily="18" charset="0"/>
              </a:rPr>
              <a:t>, </a:t>
            </a:r>
            <a:r>
              <a:rPr lang="hu-HU" sz="2800" dirty="0" err="1" smtClean="0">
                <a:latin typeface="Georgia" panose="02040502050405020303" pitchFamily="18" charset="0"/>
              </a:rPr>
              <a:t>while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offering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the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chance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to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stay</a:t>
            </a:r>
            <a:r>
              <a:rPr lang="hu-HU" sz="2800" dirty="0" smtClean="0">
                <a:latin typeface="Georgia" panose="02040502050405020303" pitchFamily="18" charset="0"/>
              </a:rPr>
              <a:t> </a:t>
            </a:r>
            <a:r>
              <a:rPr lang="hu-HU" sz="2800" dirty="0" err="1" smtClean="0">
                <a:latin typeface="Georgia" panose="02040502050405020303" pitchFamily="18" charset="0"/>
              </a:rPr>
              <a:t>safe</a:t>
            </a:r>
            <a:r>
              <a:rPr lang="hu-HU" sz="2800" dirty="0" smtClean="0">
                <a:latin typeface="Georgia" panose="02040502050405020303" pitchFamily="18" charset="0"/>
              </a:rPr>
              <a:t> and </a:t>
            </a:r>
            <a:r>
              <a:rPr lang="hu-HU" sz="2800" b="1" dirty="0" err="1" smtClean="0">
                <a:latin typeface="Georgia" panose="02040502050405020303" pitchFamily="18" charset="0"/>
              </a:rPr>
              <a:t>anonymous</a:t>
            </a:r>
            <a:r>
              <a:rPr lang="hu-HU" sz="2800" dirty="0">
                <a:latin typeface="Georgia" panose="02040502050405020303" pitchFamily="18" charset="0"/>
              </a:rPr>
              <a:t>.</a:t>
            </a:r>
            <a:endParaRPr lang="en-US" sz="2800" dirty="0" smtClean="0">
              <a:latin typeface="Georgia" panose="02040502050405020303" pitchFamily="18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806"/>
          <a:stretch/>
        </p:blipFill>
        <p:spPr>
          <a:xfrm>
            <a:off x="1" y="0"/>
            <a:ext cx="3413760" cy="68580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688079" y="5571901"/>
            <a:ext cx="82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A "social butterfly" describes someone who's </a:t>
            </a:r>
            <a:r>
              <a:rPr lang="en-US" sz="2000" b="1" dirty="0">
                <a:latin typeface="Georgia" panose="02040502050405020303" pitchFamily="18" charset="0"/>
              </a:rPr>
              <a:t>socially oriented</a:t>
            </a:r>
            <a:r>
              <a:rPr lang="en-US" sz="2000" dirty="0">
                <a:latin typeface="Georgia" panose="02040502050405020303" pitchFamily="18" charset="0"/>
              </a:rPr>
              <a:t>, </a:t>
            </a:r>
            <a:r>
              <a:rPr lang="en-US" sz="2000" b="1" dirty="0">
                <a:latin typeface="Georgia" panose="02040502050405020303" pitchFamily="18" charset="0"/>
              </a:rPr>
              <a:t>outgoing</a:t>
            </a:r>
            <a:r>
              <a:rPr lang="en-US" sz="2000" dirty="0">
                <a:latin typeface="Georgia" panose="02040502050405020303" pitchFamily="18" charset="0"/>
              </a:rPr>
              <a:t>, and often very </a:t>
            </a:r>
            <a:r>
              <a:rPr lang="en-US" sz="2000" b="1" dirty="0">
                <a:latin typeface="Georgia" panose="02040502050405020303" pitchFamily="18" charset="0"/>
              </a:rPr>
              <a:t>charismatic</a:t>
            </a:r>
            <a:r>
              <a:rPr lang="en-US" sz="2000" dirty="0">
                <a:latin typeface="Georgia" panose="02040502050405020303" pitchFamily="18" charset="0"/>
              </a:rPr>
              <a:t> and </a:t>
            </a:r>
            <a:r>
              <a:rPr lang="en-US" sz="2000" b="1" dirty="0">
                <a:latin typeface="Georgia" panose="02040502050405020303" pitchFamily="18" charset="0"/>
              </a:rPr>
              <a:t>charming</a:t>
            </a:r>
            <a:r>
              <a:rPr lang="en-US" sz="2000" dirty="0">
                <a:latin typeface="Georgia" panose="02040502050405020303" pitchFamily="18" charset="0"/>
              </a:rPr>
              <a:t>.</a:t>
            </a:r>
            <a:endParaRPr lang="hu-HU" sz="2000" dirty="0" smtClean="0">
              <a:latin typeface="Georgia" panose="02040502050405020303" pitchFamily="18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10556240" y="6550819"/>
            <a:ext cx="1706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 err="1" smtClean="0">
                <a:latin typeface="Georgia" panose="02040502050405020303" pitchFamily="18" charset="0"/>
              </a:rPr>
              <a:t>Source</a:t>
            </a:r>
            <a:r>
              <a:rPr lang="hu-HU" sz="1000" dirty="0" smtClean="0">
                <a:latin typeface="Georgia" panose="02040502050405020303" pitchFamily="18" charset="0"/>
              </a:rPr>
              <a:t>: </a:t>
            </a:r>
            <a:r>
              <a:rPr lang="hu-HU" sz="1000" dirty="0" err="1" smtClean="0">
                <a:latin typeface="Georgia" panose="02040502050405020303" pitchFamily="18" charset="0"/>
              </a:rPr>
              <a:t>mindbodygreen</a:t>
            </a:r>
            <a:endParaRPr lang="hu-HU" sz="1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</TotalTime>
  <Words>785</Words>
  <Application>Microsoft Office PowerPoint</Application>
  <PresentationFormat>Szélesvásznú</PresentationFormat>
  <Paragraphs>150</Paragraphs>
  <Slides>27</Slides>
  <Notes>2</Notes>
  <HiddenSlides>5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5" baseType="lpstr">
      <vt:lpstr>Arial</vt:lpstr>
      <vt:lpstr>Baskerville Old Face</vt:lpstr>
      <vt:lpstr>Calibri</vt:lpstr>
      <vt:lpstr>Calibri Light</vt:lpstr>
      <vt:lpstr>Georgia</vt:lpstr>
      <vt:lpstr>Helvetica</vt:lpstr>
      <vt:lpstr>Tahoma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Auto Tests</vt:lpstr>
      <vt:lpstr>Manual User Flow Tests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Csizmadia Xénia</dc:creator>
  <cp:lastModifiedBy>Csizmadia Xénia</cp:lastModifiedBy>
  <cp:revision>694</cp:revision>
  <dcterms:created xsi:type="dcterms:W3CDTF">2025-01-05T10:48:19Z</dcterms:created>
  <dcterms:modified xsi:type="dcterms:W3CDTF">2025-03-02T15:17:14Z</dcterms:modified>
</cp:coreProperties>
</file>